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4"/>
    <p:sldMasterId id="2147483776" r:id="rId5"/>
    <p:sldMasterId id="2147483785" r:id="rId6"/>
    <p:sldMasterId id="2147483795" r:id="rId7"/>
  </p:sldMasterIdLst>
  <p:notesMasterIdLst>
    <p:notesMasterId r:id="rId20"/>
  </p:notesMasterIdLst>
  <p:sldIdLst>
    <p:sldId id="1117" r:id="rId8"/>
    <p:sldId id="1116" r:id="rId9"/>
    <p:sldId id="1526" r:id="rId10"/>
    <p:sldId id="1527" r:id="rId11"/>
    <p:sldId id="1528" r:id="rId12"/>
    <p:sldId id="1495" r:id="rId13"/>
    <p:sldId id="1529" r:id="rId14"/>
    <p:sldId id="1565" r:id="rId15"/>
    <p:sldId id="1564" r:id="rId16"/>
    <p:sldId id="1397" r:id="rId17"/>
    <p:sldId id="1521" r:id="rId18"/>
    <p:sldId id="1517" r:id="rId19"/>
  </p:sldIdLst>
  <p:sldSz cx="12192000" cy="6858000"/>
  <p:notesSz cx="69850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96C0742-B830-455F-86F2-30C163125497}">
          <p14:sldIdLst>
            <p14:sldId id="1117"/>
            <p14:sldId id="1116"/>
            <p14:sldId id="1526"/>
            <p14:sldId id="1527"/>
            <p14:sldId id="1528"/>
            <p14:sldId id="1495"/>
            <p14:sldId id="1529"/>
            <p14:sldId id="1565"/>
            <p14:sldId id="1564"/>
            <p14:sldId id="1397"/>
            <p14:sldId id="1521"/>
            <p14:sldId id="1517"/>
          </p14:sldIdLst>
        </p14:section>
        <p14:section name="Untitled Section" id="{0FC1FF40-E33B-44CD-9835-1E91CFBE0606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, Michelle K" initials="MMK" lastIdx="4" clrIdx="0">
    <p:extLst>
      <p:ext uri="{19B8F6BF-5375-455C-9EA6-DF929625EA0E}">
        <p15:presenceInfo xmlns:p15="http://schemas.microsoft.com/office/powerpoint/2012/main" userId="S-1-5-21-19610888-2120439649-608991905-219974" providerId="AD"/>
      </p:ext>
    </p:extLst>
  </p:cmAuthor>
  <p:cmAuthor id="2" name="Drgona, Jan" initials="DJ" lastIdx="2" clrIdx="1">
    <p:extLst>
      <p:ext uri="{19B8F6BF-5375-455C-9EA6-DF929625EA0E}">
        <p15:presenceInfo xmlns:p15="http://schemas.microsoft.com/office/powerpoint/2012/main" userId="S::jan.drgona@pnnl.gov::8107277a-43fb-42e1-8aa0-684adf187181" providerId="AD"/>
      </p:ext>
    </p:extLst>
  </p:cmAuthor>
  <p:cmAuthor id="3" name="Morse, Joanna R" initials="MJR" lastIdx="14" clrIdx="2">
    <p:extLst>
      <p:ext uri="{19B8F6BF-5375-455C-9EA6-DF929625EA0E}">
        <p15:presenceInfo xmlns:p15="http://schemas.microsoft.com/office/powerpoint/2012/main" userId="S::joanna.morse@pnnl.gov::ed91b46c-050e-43a6-841f-2ee7acac37f4" providerId="AD"/>
      </p:ext>
    </p:extLst>
  </p:cmAuthor>
  <p:cmAuthor id="4" name="Blake, Jennifer" initials="BJ" lastIdx="13" clrIdx="3">
    <p:extLst>
      <p:ext uri="{19B8F6BF-5375-455C-9EA6-DF929625EA0E}">
        <p15:presenceInfo xmlns:p15="http://schemas.microsoft.com/office/powerpoint/2012/main" userId="S::Jennifer.Blake@pnnl.gov::18c46799-5b14-4629-b3db-32d9fb0f43bf" providerId="AD"/>
      </p:ext>
    </p:extLst>
  </p:cmAuthor>
  <p:cmAuthor id="5" name="Machart, Kelly A" initials="MKA" lastIdx="1" clrIdx="4">
    <p:extLst>
      <p:ext uri="{19B8F6BF-5375-455C-9EA6-DF929625EA0E}">
        <p15:presenceInfo xmlns:p15="http://schemas.microsoft.com/office/powerpoint/2012/main" userId="S::kelly.machart@pnnl.gov::63c5e562-4ac0-486d-96bf-22c8ea1cf9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49EBB"/>
    <a:srgbClr val="9EDDEC"/>
    <a:srgbClr val="FF5854"/>
    <a:srgbClr val="007B18"/>
    <a:srgbClr val="007116"/>
    <a:srgbClr val="1549AF"/>
    <a:srgbClr val="0432FF"/>
    <a:srgbClr val="790221"/>
    <a:srgbClr val="2271FF"/>
    <a:srgbClr val="6162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91" autoAdjust="0"/>
    <p:restoredTop sz="88707" autoAdjust="0"/>
  </p:normalViewPr>
  <p:slideViewPr>
    <p:cSldViewPr snapToGrid="0" snapToObjects="1">
      <p:cViewPr varScale="1">
        <p:scale>
          <a:sx n="83" d="100"/>
          <a:sy n="83" d="100"/>
        </p:scale>
        <p:origin x="478" y="4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96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3EA6B2F5-633B-4DFC-84E5-EB13AD88D9DA}"/>
    <pc:docChg chg="undo custSel modSld sldOrd modSection">
      <pc:chgData name="Drgona, Jan" userId="8107277a-43fb-42e1-8aa0-684adf187181" providerId="ADAL" clId="{3EA6B2F5-633B-4DFC-84E5-EB13AD88D9DA}" dt="2023-09-07T14:24:47.044" v="60" actId="1076"/>
      <pc:docMkLst>
        <pc:docMk/>
      </pc:docMkLst>
      <pc:sldChg chg="ord">
        <pc:chgData name="Drgona, Jan" userId="8107277a-43fb-42e1-8aa0-684adf187181" providerId="ADAL" clId="{3EA6B2F5-633B-4DFC-84E5-EB13AD88D9DA}" dt="2023-09-07T12:42:25.699" v="1"/>
        <pc:sldMkLst>
          <pc:docMk/>
          <pc:sldMk cId="4206595840" sldId="1406"/>
        </pc:sldMkLst>
      </pc:sldChg>
      <pc:sldChg chg="ord">
        <pc:chgData name="Drgona, Jan" userId="8107277a-43fb-42e1-8aa0-684adf187181" providerId="ADAL" clId="{3EA6B2F5-633B-4DFC-84E5-EB13AD88D9DA}" dt="2023-09-07T12:42:25.699" v="1"/>
        <pc:sldMkLst>
          <pc:docMk/>
          <pc:sldMk cId="1027847982" sldId="1427"/>
        </pc:sldMkLst>
      </pc:sldChg>
      <pc:sldChg chg="ord">
        <pc:chgData name="Drgona, Jan" userId="8107277a-43fb-42e1-8aa0-684adf187181" providerId="ADAL" clId="{3EA6B2F5-633B-4DFC-84E5-EB13AD88D9DA}" dt="2023-09-07T12:42:25.699" v="1"/>
        <pc:sldMkLst>
          <pc:docMk/>
          <pc:sldMk cId="4106608496" sldId="1428"/>
        </pc:sldMkLst>
      </pc:sldChg>
      <pc:sldChg chg="mod modShow">
        <pc:chgData name="Drgona, Jan" userId="8107277a-43fb-42e1-8aa0-684adf187181" providerId="ADAL" clId="{3EA6B2F5-633B-4DFC-84E5-EB13AD88D9DA}" dt="2023-09-07T13:58:32.692" v="3" actId="729"/>
        <pc:sldMkLst>
          <pc:docMk/>
          <pc:sldMk cId="302003084" sldId="1495"/>
        </pc:sldMkLst>
      </pc:sldChg>
      <pc:sldChg chg="addSp delSp modSp mod">
        <pc:chgData name="Drgona, Jan" userId="8107277a-43fb-42e1-8aa0-684adf187181" providerId="ADAL" clId="{3EA6B2F5-633B-4DFC-84E5-EB13AD88D9DA}" dt="2023-09-07T14:24:47.044" v="60" actId="1076"/>
        <pc:sldMkLst>
          <pc:docMk/>
          <pc:sldMk cId="2255674926" sldId="1517"/>
        </pc:sldMkLst>
        <pc:spChg chg="add mod">
          <ac:chgData name="Drgona, Jan" userId="8107277a-43fb-42e1-8aa0-684adf187181" providerId="ADAL" clId="{3EA6B2F5-633B-4DFC-84E5-EB13AD88D9DA}" dt="2023-09-07T14:24:47.044" v="60" actId="1076"/>
          <ac:spMkLst>
            <pc:docMk/>
            <pc:sldMk cId="2255674926" sldId="1517"/>
            <ac:spMk id="4" creationId="{3C5E7B0C-6F1A-34D9-A88A-775FF270988E}"/>
          </ac:spMkLst>
        </pc:spChg>
        <pc:spChg chg="mod">
          <ac:chgData name="Drgona, Jan" userId="8107277a-43fb-42e1-8aa0-684adf187181" providerId="ADAL" clId="{3EA6B2F5-633B-4DFC-84E5-EB13AD88D9DA}" dt="2023-09-07T14:24:47.044" v="60" actId="1076"/>
          <ac:spMkLst>
            <pc:docMk/>
            <pc:sldMk cId="2255674926" sldId="1517"/>
            <ac:spMk id="14" creationId="{44E5A99A-B43D-4DDD-8B85-FD43FF32D865}"/>
          </ac:spMkLst>
        </pc:spChg>
        <pc:spChg chg="del mod">
          <ac:chgData name="Drgona, Jan" userId="8107277a-43fb-42e1-8aa0-684adf187181" providerId="ADAL" clId="{3EA6B2F5-633B-4DFC-84E5-EB13AD88D9DA}" dt="2023-09-07T14:24:19.676" v="57" actId="478"/>
          <ac:spMkLst>
            <pc:docMk/>
            <pc:sldMk cId="2255674926" sldId="1517"/>
            <ac:spMk id="18" creationId="{E90F1828-E375-455F-9BE9-8D24DEE349FD}"/>
          </ac:spMkLst>
        </pc:spChg>
        <pc:spChg chg="mod">
          <ac:chgData name="Drgona, Jan" userId="8107277a-43fb-42e1-8aa0-684adf187181" providerId="ADAL" clId="{3EA6B2F5-633B-4DFC-84E5-EB13AD88D9DA}" dt="2023-09-07T14:24:47.044" v="60" actId="1076"/>
          <ac:spMkLst>
            <pc:docMk/>
            <pc:sldMk cId="2255674926" sldId="1517"/>
            <ac:spMk id="19" creationId="{65FE5946-467B-4CF8-9B16-3B0CDDFF0016}"/>
          </ac:spMkLst>
        </pc:spChg>
        <pc:spChg chg="mod">
          <ac:chgData name="Drgona, Jan" userId="8107277a-43fb-42e1-8aa0-684adf187181" providerId="ADAL" clId="{3EA6B2F5-633B-4DFC-84E5-EB13AD88D9DA}" dt="2023-09-07T14:24:47.044" v="60" actId="1076"/>
          <ac:spMkLst>
            <pc:docMk/>
            <pc:sldMk cId="2255674926" sldId="1517"/>
            <ac:spMk id="22" creationId="{20689DF9-F898-486B-90AD-9A79F250C09F}"/>
          </ac:spMkLst>
        </pc:spChg>
        <pc:spChg chg="mod">
          <ac:chgData name="Drgona, Jan" userId="8107277a-43fb-42e1-8aa0-684adf187181" providerId="ADAL" clId="{3EA6B2F5-633B-4DFC-84E5-EB13AD88D9DA}" dt="2023-09-07T14:24:47.044" v="60" actId="1076"/>
          <ac:spMkLst>
            <pc:docMk/>
            <pc:sldMk cId="2255674926" sldId="1517"/>
            <ac:spMk id="24" creationId="{10263A30-55FB-4654-AF4E-3D6A21EEC56C}"/>
          </ac:spMkLst>
        </pc:spChg>
        <pc:spChg chg="mod">
          <ac:chgData name="Drgona, Jan" userId="8107277a-43fb-42e1-8aa0-684adf187181" providerId="ADAL" clId="{3EA6B2F5-633B-4DFC-84E5-EB13AD88D9DA}" dt="2023-09-07T14:24:47.044" v="60" actId="1076"/>
          <ac:spMkLst>
            <pc:docMk/>
            <pc:sldMk cId="2255674926" sldId="1517"/>
            <ac:spMk id="26" creationId="{9B6E3DBA-BB48-4CDE-B7E3-7C78540C017F}"/>
          </ac:spMkLst>
        </pc:spChg>
        <pc:spChg chg="mod">
          <ac:chgData name="Drgona, Jan" userId="8107277a-43fb-42e1-8aa0-684adf187181" providerId="ADAL" clId="{3EA6B2F5-633B-4DFC-84E5-EB13AD88D9DA}" dt="2023-09-07T14:24:47.044" v="60" actId="1076"/>
          <ac:spMkLst>
            <pc:docMk/>
            <pc:sldMk cId="2255674926" sldId="1517"/>
            <ac:spMk id="30" creationId="{4BB5C7A5-1DCB-4876-9D72-C59266B26EBA}"/>
          </ac:spMkLst>
        </pc:spChg>
        <pc:spChg chg="del">
          <ac:chgData name="Drgona, Jan" userId="8107277a-43fb-42e1-8aa0-684adf187181" providerId="ADAL" clId="{3EA6B2F5-633B-4DFC-84E5-EB13AD88D9DA}" dt="2023-09-07T14:22:47.918" v="25" actId="478"/>
          <ac:spMkLst>
            <pc:docMk/>
            <pc:sldMk cId="2255674926" sldId="1517"/>
            <ac:spMk id="32" creationId="{04701C34-22BE-46DF-8D72-6C0CB41313BC}"/>
          </ac:spMkLst>
        </pc:spChg>
        <pc:spChg chg="mod">
          <ac:chgData name="Drgona, Jan" userId="8107277a-43fb-42e1-8aa0-684adf187181" providerId="ADAL" clId="{3EA6B2F5-633B-4DFC-84E5-EB13AD88D9DA}" dt="2023-09-07T14:24:47.044" v="60" actId="1076"/>
          <ac:spMkLst>
            <pc:docMk/>
            <pc:sldMk cId="2255674926" sldId="1517"/>
            <ac:spMk id="36" creationId="{485A80E5-641D-4348-9333-5C7FE2CF95DD}"/>
          </ac:spMkLst>
        </pc:spChg>
        <pc:spChg chg="del">
          <ac:chgData name="Drgona, Jan" userId="8107277a-43fb-42e1-8aa0-684adf187181" providerId="ADAL" clId="{3EA6B2F5-633B-4DFC-84E5-EB13AD88D9DA}" dt="2023-09-07T14:22:49.716" v="26" actId="478"/>
          <ac:spMkLst>
            <pc:docMk/>
            <pc:sldMk cId="2255674926" sldId="1517"/>
            <ac:spMk id="39" creationId="{B2D4C5DB-7521-429D-8696-3AED004C49B5}"/>
          </ac:spMkLst>
        </pc:spChg>
        <pc:spChg chg="mod">
          <ac:chgData name="Drgona, Jan" userId="8107277a-43fb-42e1-8aa0-684adf187181" providerId="ADAL" clId="{3EA6B2F5-633B-4DFC-84E5-EB13AD88D9DA}" dt="2023-09-07T14:24:47.044" v="60" actId="1076"/>
          <ac:spMkLst>
            <pc:docMk/>
            <pc:sldMk cId="2255674926" sldId="1517"/>
            <ac:spMk id="42" creationId="{246EA213-0532-456F-8D74-DE6A18E7176C}"/>
          </ac:spMkLst>
        </pc:spChg>
        <pc:spChg chg="mod">
          <ac:chgData name="Drgona, Jan" userId="8107277a-43fb-42e1-8aa0-684adf187181" providerId="ADAL" clId="{3EA6B2F5-633B-4DFC-84E5-EB13AD88D9DA}" dt="2023-09-07T14:24:47.044" v="60" actId="1076"/>
          <ac:spMkLst>
            <pc:docMk/>
            <pc:sldMk cId="2255674926" sldId="1517"/>
            <ac:spMk id="43" creationId="{5FB75C43-48C7-47ED-ABD8-6FB816571A22}"/>
          </ac:spMkLst>
        </pc:spChg>
        <pc:picChg chg="mod">
          <ac:chgData name="Drgona, Jan" userId="8107277a-43fb-42e1-8aa0-684adf187181" providerId="ADAL" clId="{3EA6B2F5-633B-4DFC-84E5-EB13AD88D9DA}" dt="2023-09-07T14:24:47.044" v="60" actId="1076"/>
          <ac:picMkLst>
            <pc:docMk/>
            <pc:sldMk cId="2255674926" sldId="1517"/>
            <ac:picMk id="16" creationId="{4573188B-5AB3-4C13-9C36-259BDC8075F5}"/>
          </ac:picMkLst>
        </pc:picChg>
        <pc:picChg chg="del mod">
          <ac:chgData name="Drgona, Jan" userId="8107277a-43fb-42e1-8aa0-684adf187181" providerId="ADAL" clId="{3EA6B2F5-633B-4DFC-84E5-EB13AD88D9DA}" dt="2023-09-07T14:24:19.676" v="57" actId="478"/>
          <ac:picMkLst>
            <pc:docMk/>
            <pc:sldMk cId="2255674926" sldId="1517"/>
            <ac:picMk id="20" creationId="{1EB60E25-0F88-4EE1-8CDE-261CB7A23B83}"/>
          </ac:picMkLst>
        </pc:picChg>
        <pc:picChg chg="mod">
          <ac:chgData name="Drgona, Jan" userId="8107277a-43fb-42e1-8aa0-684adf187181" providerId="ADAL" clId="{3EA6B2F5-633B-4DFC-84E5-EB13AD88D9DA}" dt="2023-09-07T14:24:47.044" v="60" actId="1076"/>
          <ac:picMkLst>
            <pc:docMk/>
            <pc:sldMk cId="2255674926" sldId="1517"/>
            <ac:picMk id="21" creationId="{1C0BBCF5-3639-4611-97BC-3F9C871296D5}"/>
          </ac:picMkLst>
        </pc:picChg>
        <pc:picChg chg="mod">
          <ac:chgData name="Drgona, Jan" userId="8107277a-43fb-42e1-8aa0-684adf187181" providerId="ADAL" clId="{3EA6B2F5-633B-4DFC-84E5-EB13AD88D9DA}" dt="2023-09-07T14:24:47.044" v="60" actId="1076"/>
          <ac:picMkLst>
            <pc:docMk/>
            <pc:sldMk cId="2255674926" sldId="1517"/>
            <ac:picMk id="23" creationId="{EB21AE9F-F0E4-490C-B40C-087568E05861}"/>
          </ac:picMkLst>
        </pc:picChg>
        <pc:picChg chg="mod">
          <ac:chgData name="Drgona, Jan" userId="8107277a-43fb-42e1-8aa0-684adf187181" providerId="ADAL" clId="{3EA6B2F5-633B-4DFC-84E5-EB13AD88D9DA}" dt="2023-09-07T14:24:47.044" v="60" actId="1076"/>
          <ac:picMkLst>
            <pc:docMk/>
            <pc:sldMk cId="2255674926" sldId="1517"/>
            <ac:picMk id="25" creationId="{800FC95C-56B7-408F-9710-13766FD6B468}"/>
          </ac:picMkLst>
        </pc:picChg>
        <pc:picChg chg="mod">
          <ac:chgData name="Drgona, Jan" userId="8107277a-43fb-42e1-8aa0-684adf187181" providerId="ADAL" clId="{3EA6B2F5-633B-4DFC-84E5-EB13AD88D9DA}" dt="2023-09-07T14:24:47.044" v="60" actId="1076"/>
          <ac:picMkLst>
            <pc:docMk/>
            <pc:sldMk cId="2255674926" sldId="1517"/>
            <ac:picMk id="27" creationId="{9E9F1061-02E1-4389-A02B-44952B1A96EE}"/>
          </ac:picMkLst>
        </pc:picChg>
        <pc:picChg chg="del">
          <ac:chgData name="Drgona, Jan" userId="8107277a-43fb-42e1-8aa0-684adf187181" providerId="ADAL" clId="{3EA6B2F5-633B-4DFC-84E5-EB13AD88D9DA}" dt="2023-09-07T14:22:46.199" v="24" actId="478"/>
          <ac:picMkLst>
            <pc:docMk/>
            <pc:sldMk cId="2255674926" sldId="1517"/>
            <ac:picMk id="31" creationId="{A97BE6B2-4312-41B5-84C6-7F26379D5D5F}"/>
          </ac:picMkLst>
        </pc:picChg>
        <pc:picChg chg="mod">
          <ac:chgData name="Drgona, Jan" userId="8107277a-43fb-42e1-8aa0-684adf187181" providerId="ADAL" clId="{3EA6B2F5-633B-4DFC-84E5-EB13AD88D9DA}" dt="2023-09-07T14:24:47.044" v="60" actId="1076"/>
          <ac:picMkLst>
            <pc:docMk/>
            <pc:sldMk cId="2255674926" sldId="1517"/>
            <ac:picMk id="44" creationId="{DF2DA908-6930-49D8-939B-7F0943E7083B}"/>
          </ac:picMkLst>
        </pc:picChg>
        <pc:picChg chg="add mod">
          <ac:chgData name="Drgona, Jan" userId="8107277a-43fb-42e1-8aa0-684adf187181" providerId="ADAL" clId="{3EA6B2F5-633B-4DFC-84E5-EB13AD88D9DA}" dt="2023-09-07T14:24:47.044" v="60" actId="1076"/>
          <ac:picMkLst>
            <pc:docMk/>
            <pc:sldMk cId="2255674926" sldId="1517"/>
            <ac:picMk id="1026" creationId="{484858DD-E3A5-EB62-910F-94B59EA7E2C8}"/>
          </ac:picMkLst>
        </pc:picChg>
        <pc:picChg chg="add del mod">
          <ac:chgData name="Drgona, Jan" userId="8107277a-43fb-42e1-8aa0-684adf187181" providerId="ADAL" clId="{3EA6B2F5-633B-4DFC-84E5-EB13AD88D9DA}" dt="2023-09-07T14:22:54.301" v="30" actId="1076"/>
          <ac:picMkLst>
            <pc:docMk/>
            <pc:sldMk cId="2255674926" sldId="1517"/>
            <ac:picMk id="2054" creationId="{708039E5-1D86-49A2-BFD8-CDC112C0B303}"/>
          </ac:picMkLst>
        </pc:picChg>
        <pc:picChg chg="mod">
          <ac:chgData name="Drgona, Jan" userId="8107277a-43fb-42e1-8aa0-684adf187181" providerId="ADAL" clId="{3EA6B2F5-633B-4DFC-84E5-EB13AD88D9DA}" dt="2023-09-07T14:24:47.044" v="60" actId="1076"/>
          <ac:picMkLst>
            <pc:docMk/>
            <pc:sldMk cId="2255674926" sldId="1517"/>
            <ac:picMk id="2056" creationId="{39AAE337-1CF8-4317-AC30-B9F2F75A70F4}"/>
          </ac:picMkLst>
        </pc:picChg>
        <pc:picChg chg="mod">
          <ac:chgData name="Drgona, Jan" userId="8107277a-43fb-42e1-8aa0-684adf187181" providerId="ADAL" clId="{3EA6B2F5-633B-4DFC-84E5-EB13AD88D9DA}" dt="2023-09-07T14:24:47.044" v="60" actId="1076"/>
          <ac:picMkLst>
            <pc:docMk/>
            <pc:sldMk cId="2255674926" sldId="1517"/>
            <ac:picMk id="2060" creationId="{897C2B38-EE97-48F8-91D5-44E49CB2219E}"/>
          </ac:picMkLst>
        </pc:picChg>
        <pc:picChg chg="del">
          <ac:chgData name="Drgona, Jan" userId="8107277a-43fb-42e1-8aa0-684adf187181" providerId="ADAL" clId="{3EA6B2F5-633B-4DFC-84E5-EB13AD88D9DA}" dt="2023-09-07T14:22:49.716" v="26" actId="478"/>
          <ac:picMkLst>
            <pc:docMk/>
            <pc:sldMk cId="2255674926" sldId="1517"/>
            <ac:picMk id="2062" creationId="{FE5FA02C-E63A-47EC-8ACC-759766386120}"/>
          </ac:picMkLst>
        </pc:picChg>
        <pc:picChg chg="mod">
          <ac:chgData name="Drgona, Jan" userId="8107277a-43fb-42e1-8aa0-684adf187181" providerId="ADAL" clId="{3EA6B2F5-633B-4DFC-84E5-EB13AD88D9DA}" dt="2023-09-07T14:24:47.044" v="60" actId="1076"/>
          <ac:picMkLst>
            <pc:docMk/>
            <pc:sldMk cId="2255674926" sldId="1517"/>
            <ac:picMk id="2064" creationId="{764E84FA-A934-4498-9100-3F8E6D949D5D}"/>
          </ac:picMkLst>
        </pc:picChg>
      </pc:sldChg>
      <pc:sldChg chg="modSp mod">
        <pc:chgData name="Drgona, Jan" userId="8107277a-43fb-42e1-8aa0-684adf187181" providerId="ADAL" clId="{3EA6B2F5-633B-4DFC-84E5-EB13AD88D9DA}" dt="2023-09-07T13:58:55.401" v="7" actId="20577"/>
        <pc:sldMkLst>
          <pc:docMk/>
          <pc:sldMk cId="3522571154" sldId="1529"/>
        </pc:sldMkLst>
        <pc:spChg chg="mod">
          <ac:chgData name="Drgona, Jan" userId="8107277a-43fb-42e1-8aa0-684adf187181" providerId="ADAL" clId="{3EA6B2F5-633B-4DFC-84E5-EB13AD88D9DA}" dt="2023-09-07T13:58:55.401" v="7" actId="20577"/>
          <ac:spMkLst>
            <pc:docMk/>
            <pc:sldMk cId="3522571154" sldId="1529"/>
            <ac:spMk id="8" creationId="{46F12F53-441B-45F6-9781-158C8416EBCC}"/>
          </ac:spMkLst>
        </pc:spChg>
      </pc:sldChg>
      <pc:sldChg chg="addSp delSp modSp mod">
        <pc:chgData name="Drgona, Jan" userId="8107277a-43fb-42e1-8aa0-684adf187181" providerId="ADAL" clId="{3EA6B2F5-633B-4DFC-84E5-EB13AD88D9DA}" dt="2023-09-07T14:04:24.604" v="23" actId="14100"/>
        <pc:sldMkLst>
          <pc:docMk/>
          <pc:sldMk cId="4183758163" sldId="1564"/>
        </pc:sldMkLst>
        <pc:picChg chg="mod">
          <ac:chgData name="Drgona, Jan" userId="8107277a-43fb-42e1-8aa0-684adf187181" providerId="ADAL" clId="{3EA6B2F5-633B-4DFC-84E5-EB13AD88D9DA}" dt="2023-09-07T14:04:24.604" v="23" actId="14100"/>
          <ac:picMkLst>
            <pc:docMk/>
            <pc:sldMk cId="4183758163" sldId="1564"/>
            <ac:picMk id="8" creationId="{FC080F96-6E6D-20C9-74B2-1B27CA63D535}"/>
          </ac:picMkLst>
        </pc:picChg>
        <pc:picChg chg="add del mod modCrop">
          <ac:chgData name="Drgona, Jan" userId="8107277a-43fb-42e1-8aa0-684adf187181" providerId="ADAL" clId="{3EA6B2F5-633B-4DFC-84E5-EB13AD88D9DA}" dt="2023-09-07T14:04:14.612" v="20" actId="478"/>
          <ac:picMkLst>
            <pc:docMk/>
            <pc:sldMk cId="4183758163" sldId="1564"/>
            <ac:picMk id="12" creationId="{1545E2F2-93A1-B287-7191-2E3C5EB605CF}"/>
          </ac:picMkLst>
        </pc:picChg>
      </pc:sldChg>
    </pc:docChg>
  </pc:docChgLst>
  <pc:docChgLst>
    <pc:chgData name="Drgona, Jan" userId="8107277a-43fb-42e1-8aa0-684adf187181" providerId="ADAL" clId="{61D7B7AA-E01B-4A14-B59D-86E4DE16A9D5}"/>
    <pc:docChg chg="undo custSel addSld delSld modSld sldOrd modSection">
      <pc:chgData name="Drgona, Jan" userId="8107277a-43fb-42e1-8aa0-684adf187181" providerId="ADAL" clId="{61D7B7AA-E01B-4A14-B59D-86E4DE16A9D5}" dt="2023-10-12T14:32:53.685" v="74" actId="20577"/>
      <pc:docMkLst>
        <pc:docMk/>
      </pc:docMkLst>
      <pc:sldChg chg="modSp mod">
        <pc:chgData name="Drgona, Jan" userId="8107277a-43fb-42e1-8aa0-684adf187181" providerId="ADAL" clId="{61D7B7AA-E01B-4A14-B59D-86E4DE16A9D5}" dt="2023-10-12T14:32:53.685" v="74" actId="20577"/>
        <pc:sldMkLst>
          <pc:docMk/>
          <pc:sldMk cId="1152154647" sldId="1117"/>
        </pc:sldMkLst>
        <pc:spChg chg="mod">
          <ac:chgData name="Drgona, Jan" userId="8107277a-43fb-42e1-8aa0-684adf187181" providerId="ADAL" clId="{61D7B7AA-E01B-4A14-B59D-86E4DE16A9D5}" dt="2023-10-01T13:15:48.081" v="37" actId="1076"/>
          <ac:spMkLst>
            <pc:docMk/>
            <pc:sldMk cId="1152154647" sldId="1117"/>
            <ac:spMk id="9" creationId="{4EEB77A5-9700-44F3-8BDA-933A0A9BA3FE}"/>
          </ac:spMkLst>
        </pc:spChg>
        <pc:spChg chg="mod">
          <ac:chgData name="Drgona, Jan" userId="8107277a-43fb-42e1-8aa0-684adf187181" providerId="ADAL" clId="{61D7B7AA-E01B-4A14-B59D-86E4DE16A9D5}" dt="2023-10-12T14:32:53.685" v="74" actId="20577"/>
          <ac:spMkLst>
            <pc:docMk/>
            <pc:sldMk cId="1152154647" sldId="1117"/>
            <ac:spMk id="13" creationId="{287B4DED-D644-4A84-BE35-448A62CEC19C}"/>
          </ac:spMkLst>
        </pc:spChg>
      </pc:sldChg>
      <pc:sldChg chg="del">
        <pc:chgData name="Drgona, Jan" userId="8107277a-43fb-42e1-8aa0-684adf187181" providerId="ADAL" clId="{61D7B7AA-E01B-4A14-B59D-86E4DE16A9D5}" dt="2023-10-03T00:22:54.377" v="58" actId="47"/>
        <pc:sldMkLst>
          <pc:docMk/>
          <pc:sldMk cId="4206595840" sldId="1406"/>
        </pc:sldMkLst>
      </pc:sldChg>
      <pc:sldChg chg="del">
        <pc:chgData name="Drgona, Jan" userId="8107277a-43fb-42e1-8aa0-684adf187181" providerId="ADAL" clId="{61D7B7AA-E01B-4A14-B59D-86E4DE16A9D5}" dt="2023-10-03T00:22:54.377" v="58" actId="47"/>
        <pc:sldMkLst>
          <pc:docMk/>
          <pc:sldMk cId="1027847982" sldId="1427"/>
        </pc:sldMkLst>
      </pc:sldChg>
      <pc:sldChg chg="del">
        <pc:chgData name="Drgona, Jan" userId="8107277a-43fb-42e1-8aa0-684adf187181" providerId="ADAL" clId="{61D7B7AA-E01B-4A14-B59D-86E4DE16A9D5}" dt="2023-10-03T00:22:54.377" v="58" actId="47"/>
        <pc:sldMkLst>
          <pc:docMk/>
          <pc:sldMk cId="4106608496" sldId="1428"/>
        </pc:sldMkLst>
      </pc:sldChg>
      <pc:sldChg chg="modSp new del mod ord">
        <pc:chgData name="Drgona, Jan" userId="8107277a-43fb-42e1-8aa0-684adf187181" providerId="ADAL" clId="{61D7B7AA-E01B-4A14-B59D-86E4DE16A9D5}" dt="2023-10-03T00:22:54.377" v="58" actId="47"/>
        <pc:sldMkLst>
          <pc:docMk/>
          <pc:sldMk cId="2900834586" sldId="1566"/>
        </pc:sldMkLst>
        <pc:spChg chg="mod">
          <ac:chgData name="Drgona, Jan" userId="8107277a-43fb-42e1-8aa0-684adf187181" providerId="ADAL" clId="{61D7B7AA-E01B-4A14-B59D-86E4DE16A9D5}" dt="2023-10-02T15:13:51.273" v="57" actId="20577"/>
          <ac:spMkLst>
            <pc:docMk/>
            <pc:sldMk cId="2900834586" sldId="1566"/>
            <ac:spMk id="4" creationId="{5FA90492-74DA-A2E6-619C-8B8EE0BFE0DB}"/>
          </ac:spMkLst>
        </pc:spChg>
      </pc:sldChg>
    </pc:docChg>
  </pc:docChgLst>
  <pc:docChgLst>
    <pc:chgData name="Drgona, Jan" userId="8107277a-43fb-42e1-8aa0-684adf187181" providerId="ADAL" clId="{223A45C9-724A-4EE0-B2D4-3A44CAB25DFC}"/>
    <pc:docChg chg="addSld modSld">
      <pc:chgData name="Drgona, Jan" userId="8107277a-43fb-42e1-8aa0-684adf187181" providerId="ADAL" clId="{223A45C9-724A-4EE0-B2D4-3A44CAB25DFC}" dt="2023-06-20T16:10:10.161" v="1"/>
      <pc:docMkLst>
        <pc:docMk/>
      </pc:docMkLst>
      <pc:sldChg chg="add">
        <pc:chgData name="Drgona, Jan" userId="8107277a-43fb-42e1-8aa0-684adf187181" providerId="ADAL" clId="{223A45C9-724A-4EE0-B2D4-3A44CAB25DFC}" dt="2023-06-20T16:10:10.161" v="1"/>
        <pc:sldMkLst>
          <pc:docMk/>
          <pc:sldMk cId="831387436" sldId="1113"/>
        </pc:sldMkLst>
      </pc:sldChg>
      <pc:sldChg chg="add">
        <pc:chgData name="Drgona, Jan" userId="8107277a-43fb-42e1-8aa0-684adf187181" providerId="ADAL" clId="{223A45C9-724A-4EE0-B2D4-3A44CAB25DFC}" dt="2023-06-20T16:10:10.161" v="1"/>
        <pc:sldMkLst>
          <pc:docMk/>
          <pc:sldMk cId="3387073483" sldId="1114"/>
        </pc:sldMkLst>
      </pc:sldChg>
      <pc:sldChg chg="add">
        <pc:chgData name="Drgona, Jan" userId="8107277a-43fb-42e1-8aa0-684adf187181" providerId="ADAL" clId="{223A45C9-724A-4EE0-B2D4-3A44CAB25DFC}" dt="2023-06-20T16:10:10.161" v="1"/>
        <pc:sldMkLst>
          <pc:docMk/>
          <pc:sldMk cId="2104080610" sldId="1141"/>
        </pc:sldMkLst>
      </pc:sldChg>
      <pc:sldChg chg="add">
        <pc:chgData name="Drgona, Jan" userId="8107277a-43fb-42e1-8aa0-684adf187181" providerId="ADAL" clId="{223A45C9-724A-4EE0-B2D4-3A44CAB25DFC}" dt="2023-06-20T16:10:10.161" v="1"/>
        <pc:sldMkLst>
          <pc:docMk/>
          <pc:sldMk cId="1847951567" sldId="1143"/>
        </pc:sldMkLst>
      </pc:sldChg>
      <pc:sldChg chg="add">
        <pc:chgData name="Drgona, Jan" userId="8107277a-43fb-42e1-8aa0-684adf187181" providerId="ADAL" clId="{223A45C9-724A-4EE0-B2D4-3A44CAB25DFC}" dt="2023-06-20T16:10:10.161" v="1"/>
        <pc:sldMkLst>
          <pc:docMk/>
          <pc:sldMk cId="2461524116" sldId="1144"/>
        </pc:sldMkLst>
      </pc:sldChg>
      <pc:sldChg chg="add">
        <pc:chgData name="Drgona, Jan" userId="8107277a-43fb-42e1-8aa0-684adf187181" providerId="ADAL" clId="{223A45C9-724A-4EE0-B2D4-3A44CAB25DFC}" dt="2023-06-20T16:10:10.161" v="1"/>
        <pc:sldMkLst>
          <pc:docMk/>
          <pc:sldMk cId="3807420109" sldId="1145"/>
        </pc:sldMkLst>
      </pc:sldChg>
      <pc:sldChg chg="add">
        <pc:chgData name="Drgona, Jan" userId="8107277a-43fb-42e1-8aa0-684adf187181" providerId="ADAL" clId="{223A45C9-724A-4EE0-B2D4-3A44CAB25DFC}" dt="2023-06-20T16:10:10.161" v="1"/>
        <pc:sldMkLst>
          <pc:docMk/>
          <pc:sldMk cId="1014634263" sldId="1147"/>
        </pc:sldMkLst>
      </pc:sldChg>
      <pc:sldChg chg="add">
        <pc:chgData name="Drgona, Jan" userId="8107277a-43fb-42e1-8aa0-684adf187181" providerId="ADAL" clId="{223A45C9-724A-4EE0-B2D4-3A44CAB25DFC}" dt="2023-06-20T14:45:07.709" v="0"/>
        <pc:sldMkLst>
          <pc:docMk/>
          <pc:sldMk cId="1173219670" sldId="1528"/>
        </pc:sldMkLst>
      </pc:sldChg>
    </pc:docChg>
  </pc:docChgLst>
  <pc:docChgLst>
    <pc:chgData name="Drgona, Jan" userId="8107277a-43fb-42e1-8aa0-684adf187181" providerId="ADAL" clId="{D7861B09-F298-428F-A917-0F903C331583}"/>
    <pc:docChg chg="undo custSel addSld delSld modSld sldOrd modSection">
      <pc:chgData name="Drgona, Jan" userId="8107277a-43fb-42e1-8aa0-684adf187181" providerId="ADAL" clId="{D7861B09-F298-428F-A917-0F903C331583}" dt="2023-09-07T12:41:18.308" v="835" actId="14100"/>
      <pc:docMkLst>
        <pc:docMk/>
      </pc:docMkLst>
      <pc:sldChg chg="del">
        <pc:chgData name="Drgona, Jan" userId="8107277a-43fb-42e1-8aa0-684adf187181" providerId="ADAL" clId="{D7861B09-F298-428F-A917-0F903C331583}" dt="2023-09-07T12:06:57.756" v="2" actId="47"/>
        <pc:sldMkLst>
          <pc:docMk/>
          <pc:sldMk cId="831387436" sldId="1113"/>
        </pc:sldMkLst>
      </pc:sldChg>
      <pc:sldChg chg="del">
        <pc:chgData name="Drgona, Jan" userId="8107277a-43fb-42e1-8aa0-684adf187181" providerId="ADAL" clId="{D7861B09-F298-428F-A917-0F903C331583}" dt="2023-09-07T12:06:57.756" v="2" actId="47"/>
        <pc:sldMkLst>
          <pc:docMk/>
          <pc:sldMk cId="3387073483" sldId="1114"/>
        </pc:sldMkLst>
      </pc:sldChg>
      <pc:sldChg chg="modSp mod">
        <pc:chgData name="Drgona, Jan" userId="8107277a-43fb-42e1-8aa0-684adf187181" providerId="ADAL" clId="{D7861B09-F298-428F-A917-0F903C331583}" dt="2023-09-07T12:17:10.219" v="207" actId="20577"/>
        <pc:sldMkLst>
          <pc:docMk/>
          <pc:sldMk cId="328018078" sldId="1116"/>
        </pc:sldMkLst>
        <pc:spChg chg="mod">
          <ac:chgData name="Drgona, Jan" userId="8107277a-43fb-42e1-8aa0-684adf187181" providerId="ADAL" clId="{D7861B09-F298-428F-A917-0F903C331583}" dt="2023-09-07T12:15:19.352" v="131" actId="14100"/>
          <ac:spMkLst>
            <pc:docMk/>
            <pc:sldMk cId="328018078" sldId="1116"/>
            <ac:spMk id="2" creationId="{7F5FD97D-AD65-A14D-A584-DF7F474A1613}"/>
          </ac:spMkLst>
        </pc:spChg>
        <pc:spChg chg="mod">
          <ac:chgData name="Drgona, Jan" userId="8107277a-43fb-42e1-8aa0-684adf187181" providerId="ADAL" clId="{D7861B09-F298-428F-A917-0F903C331583}" dt="2023-09-07T12:17:10.219" v="207" actId="20577"/>
          <ac:spMkLst>
            <pc:docMk/>
            <pc:sldMk cId="328018078" sldId="1116"/>
            <ac:spMk id="10" creationId="{D8FCF259-1334-3940-8D43-7E6D530433B1}"/>
          </ac:spMkLst>
        </pc:spChg>
      </pc:sldChg>
      <pc:sldChg chg="modSp mod">
        <pc:chgData name="Drgona, Jan" userId="8107277a-43fb-42e1-8aa0-684adf187181" providerId="ADAL" clId="{D7861B09-F298-428F-A917-0F903C331583}" dt="2023-09-07T12:14:57.849" v="130" actId="20577"/>
        <pc:sldMkLst>
          <pc:docMk/>
          <pc:sldMk cId="1152154647" sldId="1117"/>
        </pc:sldMkLst>
        <pc:spChg chg="mod">
          <ac:chgData name="Drgona, Jan" userId="8107277a-43fb-42e1-8aa0-684adf187181" providerId="ADAL" clId="{D7861B09-F298-428F-A917-0F903C331583}" dt="2023-09-07T12:13:48.299" v="82" actId="20577"/>
          <ac:spMkLst>
            <pc:docMk/>
            <pc:sldMk cId="1152154647" sldId="1117"/>
            <ac:spMk id="2" creationId="{8BDFD0D9-1CAC-4FBD-8120-CBD5A07EB995}"/>
          </ac:spMkLst>
        </pc:spChg>
        <pc:spChg chg="mod">
          <ac:chgData name="Drgona, Jan" userId="8107277a-43fb-42e1-8aa0-684adf187181" providerId="ADAL" clId="{D7861B09-F298-428F-A917-0F903C331583}" dt="2023-09-07T12:14:57.849" v="130" actId="20577"/>
          <ac:spMkLst>
            <pc:docMk/>
            <pc:sldMk cId="1152154647" sldId="1117"/>
            <ac:spMk id="9" creationId="{4EEB77A5-9700-44F3-8BDA-933A0A9BA3FE}"/>
          </ac:spMkLst>
        </pc:spChg>
        <pc:spChg chg="mod">
          <ac:chgData name="Drgona, Jan" userId="8107277a-43fb-42e1-8aa0-684adf187181" providerId="ADAL" clId="{D7861B09-F298-428F-A917-0F903C331583}" dt="2023-09-07T12:14:29.437" v="113" actId="20577"/>
          <ac:spMkLst>
            <pc:docMk/>
            <pc:sldMk cId="1152154647" sldId="1117"/>
            <ac:spMk id="13" creationId="{287B4DED-D644-4A84-BE35-448A62CEC19C}"/>
          </ac:spMkLst>
        </pc:spChg>
      </pc:sldChg>
      <pc:sldChg chg="del">
        <pc:chgData name="Drgona, Jan" userId="8107277a-43fb-42e1-8aa0-684adf187181" providerId="ADAL" clId="{D7861B09-F298-428F-A917-0F903C331583}" dt="2023-09-07T12:06:50.802" v="0" actId="47"/>
        <pc:sldMkLst>
          <pc:docMk/>
          <pc:sldMk cId="2104080610" sldId="1141"/>
        </pc:sldMkLst>
      </pc:sldChg>
      <pc:sldChg chg="del">
        <pc:chgData name="Drgona, Jan" userId="8107277a-43fb-42e1-8aa0-684adf187181" providerId="ADAL" clId="{D7861B09-F298-428F-A917-0F903C331583}" dt="2023-09-07T12:06:50.802" v="0" actId="47"/>
        <pc:sldMkLst>
          <pc:docMk/>
          <pc:sldMk cId="1847951567" sldId="1143"/>
        </pc:sldMkLst>
      </pc:sldChg>
      <pc:sldChg chg="del">
        <pc:chgData name="Drgona, Jan" userId="8107277a-43fb-42e1-8aa0-684adf187181" providerId="ADAL" clId="{D7861B09-F298-428F-A917-0F903C331583}" dt="2023-09-07T12:06:50.802" v="0" actId="47"/>
        <pc:sldMkLst>
          <pc:docMk/>
          <pc:sldMk cId="2461524116" sldId="1144"/>
        </pc:sldMkLst>
      </pc:sldChg>
      <pc:sldChg chg="del">
        <pc:chgData name="Drgona, Jan" userId="8107277a-43fb-42e1-8aa0-684adf187181" providerId="ADAL" clId="{D7861B09-F298-428F-A917-0F903C331583}" dt="2023-09-07T12:06:50.802" v="0" actId="47"/>
        <pc:sldMkLst>
          <pc:docMk/>
          <pc:sldMk cId="3807420109" sldId="1145"/>
        </pc:sldMkLst>
      </pc:sldChg>
      <pc:sldChg chg="del">
        <pc:chgData name="Drgona, Jan" userId="8107277a-43fb-42e1-8aa0-684adf187181" providerId="ADAL" clId="{D7861B09-F298-428F-A917-0F903C331583}" dt="2023-09-07T12:06:55.028" v="1" actId="47"/>
        <pc:sldMkLst>
          <pc:docMk/>
          <pc:sldMk cId="1014634263" sldId="1147"/>
        </pc:sldMkLst>
      </pc:sldChg>
      <pc:sldChg chg="addSp delSp modSp add mod">
        <pc:chgData name="Drgona, Jan" userId="8107277a-43fb-42e1-8aa0-684adf187181" providerId="ADAL" clId="{D7861B09-F298-428F-A917-0F903C331583}" dt="2023-09-07T12:33:04.152" v="591" actId="1076"/>
        <pc:sldMkLst>
          <pc:docMk/>
          <pc:sldMk cId="190876220" sldId="1397"/>
        </pc:sldMkLst>
        <pc:spChg chg="mod">
          <ac:chgData name="Drgona, Jan" userId="8107277a-43fb-42e1-8aa0-684adf187181" providerId="ADAL" clId="{D7861B09-F298-428F-A917-0F903C331583}" dt="2023-09-07T12:32:58.730" v="590" actId="6549"/>
          <ac:spMkLst>
            <pc:docMk/>
            <pc:sldMk cId="190876220" sldId="1397"/>
            <ac:spMk id="3" creationId="{701493D0-6FC9-4F74-9234-5244E31A139F}"/>
          </ac:spMkLst>
        </pc:spChg>
        <pc:spChg chg="add mod">
          <ac:chgData name="Drgona, Jan" userId="8107277a-43fb-42e1-8aa0-684adf187181" providerId="ADAL" clId="{D7861B09-F298-428F-A917-0F903C331583}" dt="2023-09-07T12:31:58.205" v="580" actId="1038"/>
          <ac:spMkLst>
            <pc:docMk/>
            <pc:sldMk cId="190876220" sldId="1397"/>
            <ac:spMk id="4" creationId="{DD17F6C2-DB3D-3C69-625D-C7BFE439EE8F}"/>
          </ac:spMkLst>
        </pc:spChg>
        <pc:spChg chg="mod">
          <ac:chgData name="Drgona, Jan" userId="8107277a-43fb-42e1-8aa0-684adf187181" providerId="ADAL" clId="{D7861B09-F298-428F-A917-0F903C331583}" dt="2023-09-07T12:31:52.035" v="558" actId="1076"/>
          <ac:spMkLst>
            <pc:docMk/>
            <pc:sldMk cId="190876220" sldId="1397"/>
            <ac:spMk id="6" creationId="{93957920-AE50-27AE-462E-854823865F8C}"/>
          </ac:spMkLst>
        </pc:spChg>
        <pc:spChg chg="mod">
          <ac:chgData name="Drgona, Jan" userId="8107277a-43fb-42e1-8aa0-684adf187181" providerId="ADAL" clId="{D7861B09-F298-428F-A917-0F903C331583}" dt="2023-09-07T12:31:14" v="494" actId="1076"/>
          <ac:spMkLst>
            <pc:docMk/>
            <pc:sldMk cId="190876220" sldId="1397"/>
            <ac:spMk id="9" creationId="{859BC3A0-A3C0-342E-B464-040D760D83CF}"/>
          </ac:spMkLst>
        </pc:spChg>
        <pc:spChg chg="mod">
          <ac:chgData name="Drgona, Jan" userId="8107277a-43fb-42e1-8aa0-684adf187181" providerId="ADAL" clId="{D7861B09-F298-428F-A917-0F903C331583}" dt="2023-09-07T12:33:04.152" v="591" actId="1076"/>
          <ac:spMkLst>
            <pc:docMk/>
            <pc:sldMk cId="190876220" sldId="1397"/>
            <ac:spMk id="10" creationId="{629154C2-A045-042B-67A5-0C9423F2DCE9}"/>
          </ac:spMkLst>
        </pc:spChg>
        <pc:picChg chg="add del mod">
          <ac:chgData name="Drgona, Jan" userId="8107277a-43fb-42e1-8aa0-684adf187181" providerId="ADAL" clId="{D7861B09-F298-428F-A917-0F903C331583}" dt="2023-09-07T12:26:15.932" v="376" actId="478"/>
          <ac:picMkLst>
            <pc:docMk/>
            <pc:sldMk cId="190876220" sldId="1397"/>
            <ac:picMk id="7" creationId="{62C2CDBF-8544-A67C-2D37-2FC3150D13B1}"/>
          </ac:picMkLst>
        </pc:picChg>
        <pc:picChg chg="add mod">
          <ac:chgData name="Drgona, Jan" userId="8107277a-43fb-42e1-8aa0-684adf187181" providerId="ADAL" clId="{D7861B09-F298-428F-A917-0F903C331583}" dt="2023-09-07T12:31:58.205" v="580" actId="1038"/>
          <ac:picMkLst>
            <pc:docMk/>
            <pc:sldMk cId="190876220" sldId="1397"/>
            <ac:picMk id="11" creationId="{C61A07AE-C7D7-6482-FE4C-A300C4243218}"/>
          </ac:picMkLst>
        </pc:picChg>
        <pc:picChg chg="add del mod">
          <ac:chgData name="Drgona, Jan" userId="8107277a-43fb-42e1-8aa0-684adf187181" providerId="ADAL" clId="{D7861B09-F298-428F-A917-0F903C331583}" dt="2023-09-07T12:31:07.032" v="493" actId="478"/>
          <ac:picMkLst>
            <pc:docMk/>
            <pc:sldMk cId="190876220" sldId="1397"/>
            <ac:picMk id="12" creationId="{4FE0AA84-F5CD-598B-8131-074A7F61A350}"/>
          </ac:picMkLst>
        </pc:picChg>
        <pc:picChg chg="del">
          <ac:chgData name="Drgona, Jan" userId="8107277a-43fb-42e1-8aa0-684adf187181" providerId="ADAL" clId="{D7861B09-F298-428F-A917-0F903C331583}" dt="2023-09-07T12:23:53.662" v="359" actId="478"/>
          <ac:picMkLst>
            <pc:docMk/>
            <pc:sldMk cId="190876220" sldId="1397"/>
            <ac:picMk id="14" creationId="{D2F1BC11-2D3D-4056-8505-B6F2F0CB715B}"/>
          </ac:picMkLst>
        </pc:picChg>
        <pc:picChg chg="mod">
          <ac:chgData name="Drgona, Jan" userId="8107277a-43fb-42e1-8aa0-684adf187181" providerId="ADAL" clId="{D7861B09-F298-428F-A917-0F903C331583}" dt="2023-09-07T12:31:52.035" v="558" actId="1076"/>
          <ac:picMkLst>
            <pc:docMk/>
            <pc:sldMk cId="190876220" sldId="1397"/>
            <ac:picMk id="17" creationId="{3E4F817B-0BB6-45FA-9E35-9632848B9C81}"/>
          </ac:picMkLst>
        </pc:picChg>
        <pc:picChg chg="del">
          <ac:chgData name="Drgona, Jan" userId="8107277a-43fb-42e1-8aa0-684adf187181" providerId="ADAL" clId="{D7861B09-F298-428F-A917-0F903C331583}" dt="2023-09-07T12:23:53.662" v="359" actId="478"/>
          <ac:picMkLst>
            <pc:docMk/>
            <pc:sldMk cId="190876220" sldId="1397"/>
            <ac:picMk id="18" creationId="{DC08389C-1CF9-4D0B-8CC6-2F4EED909643}"/>
          </ac:picMkLst>
        </pc:picChg>
        <pc:picChg chg="del">
          <ac:chgData name="Drgona, Jan" userId="8107277a-43fb-42e1-8aa0-684adf187181" providerId="ADAL" clId="{D7861B09-F298-428F-A917-0F903C331583}" dt="2023-09-07T12:23:22.943" v="320" actId="478"/>
          <ac:picMkLst>
            <pc:docMk/>
            <pc:sldMk cId="190876220" sldId="1397"/>
            <ac:picMk id="21" creationId="{0F07A949-1031-2239-144E-69F32AD14B2F}"/>
          </ac:picMkLst>
        </pc:picChg>
        <pc:picChg chg="del">
          <ac:chgData name="Drgona, Jan" userId="8107277a-43fb-42e1-8aa0-684adf187181" providerId="ADAL" clId="{D7861B09-F298-428F-A917-0F903C331583}" dt="2023-09-07T12:23:22.943" v="320" actId="478"/>
          <ac:picMkLst>
            <pc:docMk/>
            <pc:sldMk cId="190876220" sldId="1397"/>
            <ac:picMk id="23" creationId="{D651F898-7455-8613-A109-984A71E74932}"/>
          </ac:picMkLst>
        </pc:picChg>
        <pc:picChg chg="add del mod">
          <ac:chgData name="Drgona, Jan" userId="8107277a-43fb-42e1-8aa0-684adf187181" providerId="ADAL" clId="{D7861B09-F298-428F-A917-0F903C331583}" dt="2023-09-07T12:28:10.174" v="479" actId="478"/>
          <ac:picMkLst>
            <pc:docMk/>
            <pc:sldMk cId="190876220" sldId="1397"/>
            <ac:picMk id="2050" creationId="{B049E7F3-4465-6FFB-F9E7-EFDD972DD76F}"/>
          </ac:picMkLst>
        </pc:picChg>
        <pc:picChg chg="add mod">
          <ac:chgData name="Drgona, Jan" userId="8107277a-43fb-42e1-8aa0-684adf187181" providerId="ADAL" clId="{D7861B09-F298-428F-A917-0F903C331583}" dt="2023-09-07T12:32:53.748" v="589" actId="1076"/>
          <ac:picMkLst>
            <pc:docMk/>
            <pc:sldMk cId="190876220" sldId="1397"/>
            <ac:picMk id="2052" creationId="{051B4A52-EC8C-B287-738E-D245517D88F4}"/>
          </ac:picMkLst>
        </pc:picChg>
        <pc:picChg chg="mod">
          <ac:chgData name="Drgona, Jan" userId="8107277a-43fb-42e1-8aa0-684adf187181" providerId="ADAL" clId="{D7861B09-F298-428F-A917-0F903C331583}" dt="2023-09-07T12:31:14" v="494" actId="1076"/>
          <ac:picMkLst>
            <pc:docMk/>
            <pc:sldMk cId="190876220" sldId="1397"/>
            <ac:picMk id="4098" creationId="{ACFC8A22-F611-1B62-F340-772E789291F2}"/>
          </ac:picMkLst>
        </pc:picChg>
        <pc:picChg chg="mod">
          <ac:chgData name="Drgona, Jan" userId="8107277a-43fb-42e1-8aa0-684adf187181" providerId="ADAL" clId="{D7861B09-F298-428F-A917-0F903C331583}" dt="2023-09-07T12:31:14" v="494" actId="1076"/>
          <ac:picMkLst>
            <pc:docMk/>
            <pc:sldMk cId="190876220" sldId="1397"/>
            <ac:picMk id="4100" creationId="{1C14B726-58BE-A498-ED9D-BB98CB894BC5}"/>
          </ac:picMkLst>
        </pc:picChg>
      </pc:sldChg>
      <pc:sldChg chg="add mod modShow">
        <pc:chgData name="Drgona, Jan" userId="8107277a-43fb-42e1-8aa0-684adf187181" providerId="ADAL" clId="{D7861B09-F298-428F-A917-0F903C331583}" dt="2023-09-07T12:37:32.267" v="682" actId="729"/>
        <pc:sldMkLst>
          <pc:docMk/>
          <pc:sldMk cId="4206595840" sldId="1406"/>
        </pc:sldMkLst>
      </pc:sldChg>
      <pc:sldChg chg="add mod modShow">
        <pc:chgData name="Drgona, Jan" userId="8107277a-43fb-42e1-8aa0-684adf187181" providerId="ADAL" clId="{D7861B09-F298-428F-A917-0F903C331583}" dt="2023-09-07T12:37:32.267" v="682" actId="729"/>
        <pc:sldMkLst>
          <pc:docMk/>
          <pc:sldMk cId="1027847982" sldId="1427"/>
        </pc:sldMkLst>
      </pc:sldChg>
      <pc:sldChg chg="add mod modShow">
        <pc:chgData name="Drgona, Jan" userId="8107277a-43fb-42e1-8aa0-684adf187181" providerId="ADAL" clId="{D7861B09-F298-428F-A917-0F903C331583}" dt="2023-09-07T12:37:32.267" v="682" actId="729"/>
        <pc:sldMkLst>
          <pc:docMk/>
          <pc:sldMk cId="4106608496" sldId="1428"/>
        </pc:sldMkLst>
      </pc:sldChg>
      <pc:sldChg chg="add ord">
        <pc:chgData name="Drgona, Jan" userId="8107277a-43fb-42e1-8aa0-684adf187181" providerId="ADAL" clId="{D7861B09-F298-428F-A917-0F903C331583}" dt="2023-09-07T12:08:13.076" v="5"/>
        <pc:sldMkLst>
          <pc:docMk/>
          <pc:sldMk cId="2255674926" sldId="1517"/>
        </pc:sldMkLst>
      </pc:sldChg>
      <pc:sldChg chg="modSp mod">
        <pc:chgData name="Drgona, Jan" userId="8107277a-43fb-42e1-8aa0-684adf187181" providerId="ADAL" clId="{D7861B09-F298-428F-A917-0F903C331583}" dt="2023-09-07T12:19:47.382" v="266" actId="6549"/>
        <pc:sldMkLst>
          <pc:docMk/>
          <pc:sldMk cId="3522571154" sldId="1529"/>
        </pc:sldMkLst>
        <pc:spChg chg="mod">
          <ac:chgData name="Drgona, Jan" userId="8107277a-43fb-42e1-8aa0-684adf187181" providerId="ADAL" clId="{D7861B09-F298-428F-A917-0F903C331583}" dt="2023-09-07T12:19:47.382" v="266" actId="6549"/>
          <ac:spMkLst>
            <pc:docMk/>
            <pc:sldMk cId="3522571154" sldId="1529"/>
            <ac:spMk id="8" creationId="{46F12F53-441B-45F6-9781-158C8416EBCC}"/>
          </ac:spMkLst>
        </pc:spChg>
      </pc:sldChg>
      <pc:sldChg chg="addSp delSp modSp new del mod">
        <pc:chgData name="Drgona, Jan" userId="8107277a-43fb-42e1-8aa0-684adf187181" providerId="ADAL" clId="{D7861B09-F298-428F-A917-0F903C331583}" dt="2023-09-07T12:39:02.459" v="701" actId="47"/>
        <pc:sldMkLst>
          <pc:docMk/>
          <pc:sldMk cId="1924909291" sldId="1530"/>
        </pc:sldMkLst>
        <pc:spChg chg="mod">
          <ac:chgData name="Drgona, Jan" userId="8107277a-43fb-42e1-8aa0-684adf187181" providerId="ADAL" clId="{D7861B09-F298-428F-A917-0F903C331583}" dt="2023-09-07T12:19:00.318" v="242" actId="5793"/>
          <ac:spMkLst>
            <pc:docMk/>
            <pc:sldMk cId="1924909291" sldId="1530"/>
            <ac:spMk id="3" creationId="{9D6B07D5-12F0-AC30-7318-45DA583319CC}"/>
          </ac:spMkLst>
        </pc:spChg>
        <pc:spChg chg="del">
          <ac:chgData name="Drgona, Jan" userId="8107277a-43fb-42e1-8aa0-684adf187181" providerId="ADAL" clId="{D7861B09-F298-428F-A917-0F903C331583}" dt="2023-09-07T12:19:10.672" v="243" actId="478"/>
          <ac:spMkLst>
            <pc:docMk/>
            <pc:sldMk cId="1924909291" sldId="1530"/>
            <ac:spMk id="4" creationId="{3B7CAE50-7538-CF66-8294-6F597DA8BF27}"/>
          </ac:spMkLst>
        </pc:spChg>
        <pc:spChg chg="add del mod">
          <ac:chgData name="Drgona, Jan" userId="8107277a-43fb-42e1-8aa0-684adf187181" providerId="ADAL" clId="{D7861B09-F298-428F-A917-0F903C331583}" dt="2023-09-07T12:19:25.805" v="252" actId="478"/>
          <ac:spMkLst>
            <pc:docMk/>
            <pc:sldMk cId="1924909291" sldId="1530"/>
            <ac:spMk id="5" creationId="{19C06AC5-CC0C-0164-BE76-7B5AC34E457F}"/>
          </ac:spMkLst>
        </pc:spChg>
      </pc:sldChg>
      <pc:sldChg chg="new del">
        <pc:chgData name="Drgona, Jan" userId="8107277a-43fb-42e1-8aa0-684adf187181" providerId="ADAL" clId="{D7861B09-F298-428F-A917-0F903C331583}" dt="2023-09-07T12:08:35.509" v="7" actId="680"/>
        <pc:sldMkLst>
          <pc:docMk/>
          <pc:sldMk cId="2265929191" sldId="1530"/>
        </pc:sldMkLst>
      </pc:sldChg>
      <pc:sldChg chg="addSp delSp modSp add mod">
        <pc:chgData name="Drgona, Jan" userId="8107277a-43fb-42e1-8aa0-684adf187181" providerId="ADAL" clId="{D7861B09-F298-428F-A917-0F903C331583}" dt="2023-09-07T12:21:38.923" v="289" actId="1076"/>
        <pc:sldMkLst>
          <pc:docMk/>
          <pc:sldMk cId="4183758163" sldId="1564"/>
        </pc:sldMkLst>
        <pc:spChg chg="mod">
          <ac:chgData name="Drgona, Jan" userId="8107277a-43fb-42e1-8aa0-684adf187181" providerId="ADAL" clId="{D7861B09-F298-428F-A917-0F903C331583}" dt="2023-09-07T12:21:04.705" v="284" actId="20577"/>
          <ac:spMkLst>
            <pc:docMk/>
            <pc:sldMk cId="4183758163" sldId="1564"/>
            <ac:spMk id="6" creationId="{93957920-AE50-27AE-462E-854823865F8C}"/>
          </ac:spMkLst>
        </pc:spChg>
        <pc:picChg chg="add mod">
          <ac:chgData name="Drgona, Jan" userId="8107277a-43fb-42e1-8aa0-684adf187181" providerId="ADAL" clId="{D7861B09-F298-428F-A917-0F903C331583}" dt="2023-09-07T12:21:38.923" v="289" actId="1076"/>
          <ac:picMkLst>
            <pc:docMk/>
            <pc:sldMk cId="4183758163" sldId="1564"/>
            <ac:picMk id="1026" creationId="{9D40EF01-0F7D-25C7-BEC5-CBFA5B53BE07}"/>
          </ac:picMkLst>
        </pc:picChg>
        <pc:picChg chg="del">
          <ac:chgData name="Drgona, Jan" userId="8107277a-43fb-42e1-8aa0-684adf187181" providerId="ADAL" clId="{D7861B09-F298-428F-A917-0F903C331583}" dt="2023-09-07T12:20:59.038" v="268" actId="478"/>
          <ac:picMkLst>
            <pc:docMk/>
            <pc:sldMk cId="4183758163" sldId="1564"/>
            <ac:picMk id="9218" creationId="{0A29A181-F1ED-007E-C6EC-2CFC9F645985}"/>
          </ac:picMkLst>
        </pc:picChg>
      </pc:sldChg>
      <pc:sldChg chg="addSp delSp modSp new mod ord">
        <pc:chgData name="Drgona, Jan" userId="8107277a-43fb-42e1-8aa0-684adf187181" providerId="ADAL" clId="{D7861B09-F298-428F-A917-0F903C331583}" dt="2023-09-07T12:41:18.308" v="835" actId="14100"/>
        <pc:sldMkLst>
          <pc:docMk/>
          <pc:sldMk cId="3003398688" sldId="1565"/>
        </pc:sldMkLst>
        <pc:spChg chg="mod">
          <ac:chgData name="Drgona, Jan" userId="8107277a-43fb-42e1-8aa0-684adf187181" providerId="ADAL" clId="{D7861B09-F298-428F-A917-0F903C331583}" dt="2023-09-07T12:35:26.531" v="675" actId="14100"/>
          <ac:spMkLst>
            <pc:docMk/>
            <pc:sldMk cId="3003398688" sldId="1565"/>
            <ac:spMk id="3" creationId="{B758B404-AC36-B0EF-DF87-70F2BA2FE6B8}"/>
          </ac:spMkLst>
        </pc:spChg>
        <pc:spChg chg="del">
          <ac:chgData name="Drgona, Jan" userId="8107277a-43fb-42e1-8aa0-684adf187181" providerId="ADAL" clId="{D7861B09-F298-428F-A917-0F903C331583}" dt="2023-09-07T12:34:54.605" v="658" actId="478"/>
          <ac:spMkLst>
            <pc:docMk/>
            <pc:sldMk cId="3003398688" sldId="1565"/>
            <ac:spMk id="4" creationId="{B4C2242D-7C97-76A5-ECD8-24C09422E7C3}"/>
          </ac:spMkLst>
        </pc:spChg>
        <pc:spChg chg="add del mod">
          <ac:chgData name="Drgona, Jan" userId="8107277a-43fb-42e1-8aa0-684adf187181" providerId="ADAL" clId="{D7861B09-F298-428F-A917-0F903C331583}" dt="2023-09-07T12:35:12.440" v="671"/>
          <ac:spMkLst>
            <pc:docMk/>
            <pc:sldMk cId="3003398688" sldId="1565"/>
            <ac:spMk id="5" creationId="{2DF7AC44-3AAE-F75F-DB0C-A9F51A665222}"/>
          </ac:spMkLst>
        </pc:spChg>
        <pc:spChg chg="add del mod">
          <ac:chgData name="Drgona, Jan" userId="8107277a-43fb-42e1-8aa0-684adf187181" providerId="ADAL" clId="{D7861B09-F298-428F-A917-0F903C331583}" dt="2023-09-07T12:37:14.651" v="678"/>
          <ac:spMkLst>
            <pc:docMk/>
            <pc:sldMk cId="3003398688" sldId="1565"/>
            <ac:spMk id="6" creationId="{B9E78B5C-F46A-71A5-89F1-9FC8F5564FFE}"/>
          </ac:spMkLst>
        </pc:spChg>
        <pc:spChg chg="add del mod">
          <ac:chgData name="Drgona, Jan" userId="8107277a-43fb-42e1-8aa0-684adf187181" providerId="ADAL" clId="{D7861B09-F298-428F-A917-0F903C331583}" dt="2023-09-07T12:37:16.261" v="680"/>
          <ac:spMkLst>
            <pc:docMk/>
            <pc:sldMk cId="3003398688" sldId="1565"/>
            <ac:spMk id="7" creationId="{55B44745-21D5-7770-17A5-9440B60A4F54}"/>
          </ac:spMkLst>
        </pc:spChg>
        <pc:spChg chg="add mod">
          <ac:chgData name="Drgona, Jan" userId="8107277a-43fb-42e1-8aa0-684adf187181" providerId="ADAL" clId="{D7861B09-F298-428F-A917-0F903C331583}" dt="2023-09-07T12:40:16.686" v="820" actId="1076"/>
          <ac:spMkLst>
            <pc:docMk/>
            <pc:sldMk cId="3003398688" sldId="1565"/>
            <ac:spMk id="9" creationId="{D95DB90D-CF29-FB93-F0CA-92FB83D37A72}"/>
          </ac:spMkLst>
        </pc:spChg>
        <pc:spChg chg="add mod">
          <ac:chgData name="Drgona, Jan" userId="8107277a-43fb-42e1-8aa0-684adf187181" providerId="ADAL" clId="{D7861B09-F298-428F-A917-0F903C331583}" dt="2023-09-07T12:41:11.556" v="833" actId="1076"/>
          <ac:spMkLst>
            <pc:docMk/>
            <pc:sldMk cId="3003398688" sldId="1565"/>
            <ac:spMk id="10" creationId="{CD919618-14AD-F47A-AB11-6B2F7054A8C7}"/>
          </ac:spMkLst>
        </pc:spChg>
        <pc:picChg chg="add mod">
          <ac:chgData name="Drgona, Jan" userId="8107277a-43fb-42e1-8aa0-684adf187181" providerId="ADAL" clId="{D7861B09-F298-428F-A917-0F903C331583}" dt="2023-09-07T12:40:47.515" v="826" actId="1076"/>
          <ac:picMkLst>
            <pc:docMk/>
            <pc:sldMk cId="3003398688" sldId="1565"/>
            <ac:picMk id="8" creationId="{A73422EB-FAB6-A179-6FEB-31D4F744A41B}"/>
          </ac:picMkLst>
        </pc:picChg>
        <pc:picChg chg="add mod">
          <ac:chgData name="Drgona, Jan" userId="8107277a-43fb-42e1-8aa0-684adf187181" providerId="ADAL" clId="{D7861B09-F298-428F-A917-0F903C331583}" dt="2023-09-07T12:35:36.063" v="676" actId="1076"/>
          <ac:picMkLst>
            <pc:docMk/>
            <pc:sldMk cId="3003398688" sldId="1565"/>
            <ac:picMk id="3074" creationId="{6367452A-2026-E920-B4AA-13692F3CD9A5}"/>
          </ac:picMkLst>
        </pc:picChg>
        <pc:picChg chg="add del mod">
          <ac:chgData name="Drgona, Jan" userId="8107277a-43fb-42e1-8aa0-684adf187181" providerId="ADAL" clId="{D7861B09-F298-428F-A917-0F903C331583}" dt="2023-09-07T12:38:56.073" v="698" actId="21"/>
          <ac:picMkLst>
            <pc:docMk/>
            <pc:sldMk cId="3003398688" sldId="1565"/>
            <ac:picMk id="3076" creationId="{44498E74-79A1-8C91-C105-20A0E9A7B83F}"/>
          </ac:picMkLst>
        </pc:picChg>
        <pc:picChg chg="add mod">
          <ac:chgData name="Drgona, Jan" userId="8107277a-43fb-42e1-8aa0-684adf187181" providerId="ADAL" clId="{D7861B09-F298-428F-A917-0F903C331583}" dt="2023-09-07T12:41:18.308" v="835" actId="14100"/>
          <ac:picMkLst>
            <pc:docMk/>
            <pc:sldMk cId="3003398688" sldId="1565"/>
            <ac:picMk id="3078" creationId="{A976D383-398A-EDB4-BCE3-5DC9223DE1B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050" y="0"/>
            <a:ext cx="302736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8800E-8382-534D-94A3-5916C678A93F}" type="datetimeFigureOut">
              <a:rPr lang="en-US" smtClean="0"/>
              <a:t>10/15/2023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67225"/>
            <a:ext cx="5588000" cy="36560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8563"/>
            <a:ext cx="3027363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050" y="8818563"/>
            <a:ext cx="3027363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2E2EE-E77E-244D-9907-04DF2C698C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724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0104DB-87CA-D64F-AB86-DB2520DDF5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1861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441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38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093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231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0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588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582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17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375"/>
              </a:spcAft>
            </a:pPr>
            <a:r>
              <a:rPr lang="en-US" sz="5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721" y="1382941"/>
            <a:ext cx="5867400" cy="148568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 fontAlgn="ctr">
              <a:defRPr sz="32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5861" y="3989374"/>
            <a:ext cx="5842260" cy="667639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8121" y="4893110"/>
            <a:ext cx="3810000" cy="58058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4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/>
        </p:nvSpPr>
        <p:spPr>
          <a:xfrm>
            <a:off x="3092175" y="-1038086"/>
            <a:ext cx="184731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125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107" y="5981700"/>
            <a:ext cx="687071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9614" y="6041364"/>
            <a:ext cx="774841" cy="12954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98EF2-1073-AF42-8944-A644F966E1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38971" y="2912028"/>
            <a:ext cx="4629150" cy="670942"/>
          </a:xfrm>
        </p:spPr>
        <p:txBody>
          <a:bodyPr anchor="ctr"/>
          <a:lstStyle>
            <a:lvl1pPr marL="0" indent="0" algn="r">
              <a:buNone/>
              <a:defRPr sz="2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sub title</a:t>
            </a:r>
          </a:p>
        </p:txBody>
      </p:sp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F74743D9-CD5D-7642-A2C4-7C89456194E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4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249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Picture 4" descr="A picture containing clothing&#10;&#10;Description automatically generated">
            <a:extLst>
              <a:ext uri="{FF2B5EF4-FFF2-40B4-BE49-F238E27FC236}">
                <a16:creationId xmlns:a16="http://schemas.microsoft.com/office/drawing/2014/main" id="{95C0D393-C501-F547-8FE2-1E29EBE80F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A911E6-E59F-4353-921E-F6E8C6D94D8C}"/>
              </a:ext>
            </a:extLst>
          </p:cNvPr>
          <p:cNvSpPr/>
          <p:nvPr userDrawn="1"/>
        </p:nvSpPr>
        <p:spPr>
          <a:xfrm>
            <a:off x="4953000" y="6286500"/>
            <a:ext cx="1999841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69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0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29B2F-66FE-448D-B6D3-B68B6EAF65BE}" type="datetime4">
              <a:rPr lang="en-US" smtClean="0"/>
              <a:t>October 15, 2023</a:t>
            </a:fld>
            <a:endParaRPr lang="en-US" dirty="0"/>
          </a:p>
        </p:txBody>
      </p:sp>
      <p:sp>
        <p:nvSpPr>
          <p:cNvPr id="25" name="Rounded Rectangle 11">
            <a:extLst>
              <a:ext uri="{FF2B5EF4-FFF2-40B4-BE49-F238E27FC236}">
                <a16:creationId xmlns:a16="http://schemas.microsoft.com/office/drawing/2014/main" id="{89F10523-3345-4D0C-BB62-C1BA0E2D4D3B}"/>
              </a:ext>
            </a:extLst>
          </p:cNvPr>
          <p:cNvSpPr/>
          <p:nvPr userDrawn="1"/>
        </p:nvSpPr>
        <p:spPr>
          <a:xfrm>
            <a:off x="2533650" y="201706"/>
            <a:ext cx="2476500" cy="1797923"/>
          </a:xfrm>
          <a:prstGeom prst="roundRect">
            <a:avLst>
              <a:gd name="adj" fmla="val 4037"/>
            </a:avLst>
          </a:prstGeom>
          <a:solidFill>
            <a:schemeClr val="bg1">
              <a:alpha val="50000"/>
            </a:schemeClr>
          </a:solidFill>
          <a:ln w="9525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5CCAD3-54A9-4D3B-8041-D88962077754}"/>
              </a:ext>
            </a:extLst>
          </p:cNvPr>
          <p:cNvSpPr txBox="1"/>
          <p:nvPr userDrawn="1"/>
        </p:nvSpPr>
        <p:spPr>
          <a:xfrm>
            <a:off x="2629188" y="247313"/>
            <a:ext cx="2285425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3" b="1" dirty="0">
                <a:solidFill>
                  <a:srgbClr val="000000"/>
                </a:solidFill>
                <a:latin typeface="Arial"/>
                <a:cs typeface="Arial"/>
              </a:rPr>
              <a:t>OFFICIAL USE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88B495-B07B-4FA2-9FCB-4F6F8A386E4B}"/>
              </a:ext>
            </a:extLst>
          </p:cNvPr>
          <p:cNvSpPr txBox="1"/>
          <p:nvPr userDrawn="1"/>
        </p:nvSpPr>
        <p:spPr>
          <a:xfrm>
            <a:off x="2628900" y="460273"/>
            <a:ext cx="2286000" cy="1539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May be exempt from public release under the Freedom of Information Act (5 U.S.C. 552) exemption number(s) and category:</a:t>
            </a:r>
          </a:p>
          <a:p>
            <a:pPr>
              <a:spcAft>
                <a:spcPts val="500"/>
              </a:spcAft>
            </a:pPr>
            <a:endParaRPr lang="en-US" sz="5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spcAft>
                <a:spcPts val="1583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Department of Energy review required before public release.</a:t>
            </a:r>
          </a:p>
          <a:p>
            <a:pPr>
              <a:spcAft>
                <a:spcPts val="1417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Name/Organization</a:t>
            </a:r>
          </a:p>
          <a:p>
            <a:pPr>
              <a:spcAft>
                <a:spcPts val="1333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Date</a:t>
            </a:r>
          </a:p>
          <a:p>
            <a:pPr>
              <a:spcAft>
                <a:spcPts val="1250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Guidance (if applicable)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0FC11F-634A-4EDE-B1A3-396DD3D0C301}"/>
              </a:ext>
            </a:extLst>
          </p:cNvPr>
          <p:cNvCxnSpPr/>
          <p:nvPr userDrawn="1"/>
        </p:nvCxnSpPr>
        <p:spPr>
          <a:xfrm>
            <a:off x="2628758" y="1247166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D8A3595-980A-4FF8-8F4C-9C068DA09BA4}"/>
              </a:ext>
            </a:extLst>
          </p:cNvPr>
          <p:cNvCxnSpPr/>
          <p:nvPr userDrawn="1"/>
        </p:nvCxnSpPr>
        <p:spPr>
          <a:xfrm>
            <a:off x="2626201" y="1508074"/>
            <a:ext cx="2279788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D988F3-B31B-46BA-80F0-2802399425B1}"/>
              </a:ext>
            </a:extLst>
          </p:cNvPr>
          <p:cNvCxnSpPr/>
          <p:nvPr userDrawn="1"/>
        </p:nvCxnSpPr>
        <p:spPr>
          <a:xfrm>
            <a:off x="2631336" y="1768982"/>
            <a:ext cx="2276201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BD1AEAFB-B135-45F4-8BC2-6AC9E35016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59050" y="1121798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name/org here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DA1958D3-8AA0-4C29-96E9-5C42352104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59050" y="1380088"/>
            <a:ext cx="2280598" cy="1717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076F9346-5A20-4945-A8D4-B092D23783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59050" y="1643492"/>
            <a:ext cx="2279798" cy="174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guidance here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C3C601-C415-4C1B-90F8-535CC4B9AA7C}"/>
              </a:ext>
            </a:extLst>
          </p:cNvPr>
          <p:cNvCxnSpPr/>
          <p:nvPr userDrawn="1"/>
        </p:nvCxnSpPr>
        <p:spPr>
          <a:xfrm>
            <a:off x="2628758" y="924990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FA09C15A-A749-44A1-8275-BCDCBE1620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59850" y="798344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lang="en-US" sz="500" b="1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e.g., Exemption 7 Law Enforcement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C76D8EE1-A865-F146-970B-A04DE15CB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0447FD-172F-4531-B9E8-F88FF7F8295E}"/>
              </a:ext>
            </a:extLst>
          </p:cNvPr>
          <p:cNvSpPr/>
          <p:nvPr userDrawn="1"/>
        </p:nvSpPr>
        <p:spPr>
          <a:xfrm>
            <a:off x="5231219" y="6286500"/>
            <a:ext cx="2052083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60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/>
        </p:nvSpPr>
        <p:spPr>
          <a:xfrm>
            <a:off x="4191000" y="-106326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B813EE8-93F5-5947-A695-145EDAD067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43000" y="1714500"/>
            <a:ext cx="10668000" cy="45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200025" indent="-200025">
              <a:buFont typeface="Arial" panose="020B0604020202020204" pitchFamily="34" charset="0"/>
              <a:buChar char="•"/>
              <a:tabLst>
                <a:tab pos="2574727" algn="l"/>
              </a:tabLst>
              <a:defRPr sz="17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28650" indent="-285750">
              <a:buFont typeface="Wingdings" panose="05000000000000000000" pitchFamily="2" charset="2"/>
              <a:buChar char="§"/>
              <a:defRPr sz="15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71550" indent="-285750">
              <a:buFont typeface="Wingdings" panose="05000000000000000000" pitchFamily="2" charset="2"/>
              <a:buChar char="ü"/>
              <a:defRPr sz="12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None/>
              <a:defRPr sz="175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None/>
              <a:defRPr sz="175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D44CC3A-CB37-6C48-A103-B2B2CDEA95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68880" y="251460"/>
            <a:ext cx="9322902" cy="10668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Font typeface="Arial" panose="020B0604020202020204" pitchFamily="34" charset="0"/>
              <a:buNone/>
              <a:defRPr sz="225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slide title text</a:t>
            </a:r>
          </a:p>
        </p:txBody>
      </p:sp>
    </p:spTree>
    <p:extLst>
      <p:ext uri="{BB962C8B-B14F-4D97-AF65-F5344CB8AC3E}">
        <p14:creationId xmlns:p14="http://schemas.microsoft.com/office/powerpoint/2010/main" val="168881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4755803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1927274"/>
            <a:ext cx="3810000" cy="457442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407689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30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587428-C3B7-3E44-87A9-A15675F8FA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BC35A65B-216E-C349-B926-519B6B792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06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3333" b="1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4F8E3-4ED9-44B4-99E6-8A3D2CF8D415}" type="datetime4">
              <a:rPr lang="en-US" smtClean="0"/>
              <a:t>October 15, 2023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76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6477000" cy="6096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5715000"/>
            <a:ext cx="6477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10/15/2023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12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6477000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10/15/2023</a:t>
            </a:fld>
            <a:endParaRPr lang="en-US" dirty="0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7705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056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10/15/2023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67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63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34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3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3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10/15/2023</a:t>
            </a:fld>
            <a:endParaRPr lang="en-US" dirty="0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30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691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10/15/2023</a:t>
            </a:fld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143000" y="1828800"/>
            <a:ext cx="10668000" cy="438238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151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Click to insert slide title text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0BF8BE7-AB49-2C41-9052-0EE2CBFA6B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>
            <a:lvl1pPr marL="228600"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8479945B-7A78-4842-B0A7-F442F5BD5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73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10/15/2023</a:t>
            </a:fld>
            <a:endParaRPr lang="en-US" dirty="0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706437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5930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10/15/2023</a:t>
            </a:fld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53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3" y="6477000"/>
            <a:ext cx="45596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3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7" b="0" i="0" u="none" strike="noStrike" kern="1200" cap="none" spc="0" normalizeH="0" baseline="0" noProof="0" dirty="0">
                <a:ln>
                  <a:noFill/>
                </a:ln>
                <a:solidFill>
                  <a:srgbClr val="616265">
                    <a:alpha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3333" b="1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ABD4F8E3-4ED9-44B4-99E6-8A3D2CF8D415}" type="datetime4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October 15, 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74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6477000" cy="6096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5715000"/>
            <a:ext cx="6477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10/15/2023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58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6477000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10/15/2023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1480E4-D8B6-734B-8400-8089A769C8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7174" y="174625"/>
            <a:ext cx="2252566" cy="125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6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056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10/15/2023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51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63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34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3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3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10/15/2023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10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691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10/15/2023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143000" y="1828800"/>
            <a:ext cx="10668000" cy="438238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323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10/15/2023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706437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51814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62CB14DE-19ED-C044-A0B1-27FF7275AD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46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10/15/2023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F5BDD2-55E1-AB43-9949-B03868233768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176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>
                <a:solidFill>
                  <a:srgbClr val="FFFFFF"/>
                </a:solidFill>
              </a:rPr>
              <a:pPr defTabSz="914363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49EB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3" y="6477000"/>
            <a:ext cx="45596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43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Picture 4" descr="A picture containing clothing&#10;&#10;Description automatically generated">
            <a:extLst>
              <a:ext uri="{FF2B5EF4-FFF2-40B4-BE49-F238E27FC236}">
                <a16:creationId xmlns:a16="http://schemas.microsoft.com/office/drawing/2014/main" id="{95C0D393-C501-F547-8FE2-1E29EBE80F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4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0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29B2F-66FE-448D-B6D3-B68B6EAF65BE}" type="datetime4">
              <a:rPr lang="en-US" smtClean="0"/>
              <a:t>October 15, 2023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7" b="1" cap="all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Official Use Only</a:t>
            </a:r>
          </a:p>
        </p:txBody>
      </p:sp>
      <p:sp>
        <p:nvSpPr>
          <p:cNvPr id="25" name="Rounded Rectangle 11">
            <a:extLst>
              <a:ext uri="{FF2B5EF4-FFF2-40B4-BE49-F238E27FC236}">
                <a16:creationId xmlns:a16="http://schemas.microsoft.com/office/drawing/2014/main" id="{89F10523-3345-4D0C-BB62-C1BA0E2D4D3B}"/>
              </a:ext>
            </a:extLst>
          </p:cNvPr>
          <p:cNvSpPr/>
          <p:nvPr userDrawn="1"/>
        </p:nvSpPr>
        <p:spPr>
          <a:xfrm>
            <a:off x="2533650" y="201706"/>
            <a:ext cx="2476500" cy="1797923"/>
          </a:xfrm>
          <a:prstGeom prst="roundRect">
            <a:avLst>
              <a:gd name="adj" fmla="val 4037"/>
            </a:avLst>
          </a:prstGeom>
          <a:solidFill>
            <a:schemeClr val="bg1">
              <a:alpha val="50000"/>
            </a:schemeClr>
          </a:solidFill>
          <a:ln w="9525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5CCAD3-54A9-4D3B-8041-D88962077754}"/>
              </a:ext>
            </a:extLst>
          </p:cNvPr>
          <p:cNvSpPr txBox="1"/>
          <p:nvPr userDrawn="1"/>
        </p:nvSpPr>
        <p:spPr>
          <a:xfrm>
            <a:off x="2629188" y="247313"/>
            <a:ext cx="2285425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3" b="1" dirty="0">
                <a:solidFill>
                  <a:srgbClr val="000000"/>
                </a:solidFill>
                <a:latin typeface="Arial"/>
                <a:cs typeface="Arial"/>
              </a:rPr>
              <a:t>OFFICIAL USE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88B495-B07B-4FA2-9FCB-4F6F8A386E4B}"/>
              </a:ext>
            </a:extLst>
          </p:cNvPr>
          <p:cNvSpPr txBox="1"/>
          <p:nvPr userDrawn="1"/>
        </p:nvSpPr>
        <p:spPr>
          <a:xfrm>
            <a:off x="2628900" y="460273"/>
            <a:ext cx="2286000" cy="1539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May be exempt from public release under the Freedom of Information Act (5 U.S.C. 552) exemption number(s) and category:</a:t>
            </a:r>
          </a:p>
          <a:p>
            <a:pPr>
              <a:spcAft>
                <a:spcPts val="500"/>
              </a:spcAft>
            </a:pPr>
            <a:endParaRPr lang="en-US" sz="5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spcAft>
                <a:spcPts val="1583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Department of Energy review required before public release.</a:t>
            </a:r>
          </a:p>
          <a:p>
            <a:pPr>
              <a:spcAft>
                <a:spcPts val="1417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Name/Organization</a:t>
            </a:r>
          </a:p>
          <a:p>
            <a:pPr>
              <a:spcAft>
                <a:spcPts val="1333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Date</a:t>
            </a:r>
          </a:p>
          <a:p>
            <a:pPr>
              <a:spcAft>
                <a:spcPts val="1250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Guidance (if applicable)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0FC11F-634A-4EDE-B1A3-396DD3D0C301}"/>
              </a:ext>
            </a:extLst>
          </p:cNvPr>
          <p:cNvCxnSpPr/>
          <p:nvPr userDrawn="1"/>
        </p:nvCxnSpPr>
        <p:spPr>
          <a:xfrm>
            <a:off x="2628758" y="1247166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D8A3595-980A-4FF8-8F4C-9C068DA09BA4}"/>
              </a:ext>
            </a:extLst>
          </p:cNvPr>
          <p:cNvCxnSpPr/>
          <p:nvPr userDrawn="1"/>
        </p:nvCxnSpPr>
        <p:spPr>
          <a:xfrm>
            <a:off x="2626201" y="1508074"/>
            <a:ext cx="2279788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D988F3-B31B-46BA-80F0-2802399425B1}"/>
              </a:ext>
            </a:extLst>
          </p:cNvPr>
          <p:cNvCxnSpPr/>
          <p:nvPr userDrawn="1"/>
        </p:nvCxnSpPr>
        <p:spPr>
          <a:xfrm>
            <a:off x="2631336" y="1768982"/>
            <a:ext cx="2276201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BD1AEAFB-B135-45F4-8BC2-6AC9E35016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59050" y="1121798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name/org here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DA1958D3-8AA0-4C29-96E9-5C42352104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59050" y="1380088"/>
            <a:ext cx="2280598" cy="1717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date here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076F9346-5A20-4945-A8D4-B092D23783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59050" y="1643492"/>
            <a:ext cx="2279798" cy="174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guidance here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C3C601-C415-4C1B-90F8-535CC4B9AA7C}"/>
              </a:ext>
            </a:extLst>
          </p:cNvPr>
          <p:cNvCxnSpPr/>
          <p:nvPr userDrawn="1"/>
        </p:nvCxnSpPr>
        <p:spPr>
          <a:xfrm>
            <a:off x="2628758" y="924990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FA09C15A-A749-44A1-8275-BCDCBE1620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59850" y="798344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lang="en-US" sz="500" b="1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e.g., Exemption 7 Law Enforcement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C76D8EE1-A865-F146-970B-A04DE15CB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7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61DC9-B0D7-4203-9C91-53428169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03A05-9C3E-443D-A5C0-9EE95A6E9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205F5-752D-4AED-8591-ED342700E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11440-17C3-4961-BC50-99CEFA1A4981}" type="datetimeFigureOut">
              <a:rPr lang="en-US" smtClean="0"/>
              <a:t>10/15/2023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D8D9D-D299-44B2-8E02-99D489629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4C28A-A1B8-4288-9F94-41101AFC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0DA08-5872-45DA-B015-C7DCCF38B2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122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/>
        </p:nvSpPr>
        <p:spPr>
          <a:xfrm>
            <a:off x="1143000" y="655232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375"/>
              </a:spcAft>
            </a:pPr>
            <a:r>
              <a:rPr lang="en-US" sz="5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721" y="1382941"/>
            <a:ext cx="5867400" cy="148568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 fontAlgn="ctr">
              <a:defRPr sz="32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5861" y="3989374"/>
            <a:ext cx="5842260" cy="667639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8121" y="4893110"/>
            <a:ext cx="3810000" cy="58058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4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/>
        </p:nvSpPr>
        <p:spPr>
          <a:xfrm>
            <a:off x="3092175" y="-1038086"/>
            <a:ext cx="184731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125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107" y="6247520"/>
            <a:ext cx="687071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8094" y="6282076"/>
            <a:ext cx="774841" cy="12954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98EF2-1073-AF42-8944-A644F966E1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38971" y="2912028"/>
            <a:ext cx="4629150" cy="670942"/>
          </a:xfrm>
        </p:spPr>
        <p:txBody>
          <a:bodyPr anchor="ctr"/>
          <a:lstStyle>
            <a:lvl1pPr marL="0" indent="0" algn="r">
              <a:buNone/>
              <a:defRPr sz="2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F74743D9-CD5D-7642-A2C4-7C89456194E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F6114278-9E87-5C46-A511-77A69B155B6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481325" y="78200"/>
            <a:ext cx="2481666" cy="13787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F4C2E6-AC1C-4BBF-A77D-4C784301F79D}"/>
              </a:ext>
            </a:extLst>
          </p:cNvPr>
          <p:cNvSpPr/>
          <p:nvPr userDrawn="1"/>
        </p:nvSpPr>
        <p:spPr>
          <a:xfrm>
            <a:off x="5007935" y="6411616"/>
            <a:ext cx="1944906" cy="446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23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Click to insert slide title text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0BF8BE7-AB49-2C41-9052-0EE2CBFA6B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>
            <a:lvl1pPr marL="228600"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8479945B-7A78-4842-B0A7-F442F5BD5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39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62CB14DE-19ED-C044-A0B1-27FF7275AD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83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5.jp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10.jp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6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5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image" Target="../media/image10.jpg"/><Relationship Id="rId5" Type="http://schemas.openxmlformats.org/officeDocument/2006/relationships/slideLayout" Target="../slideLayouts/slideLayout27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A76481-593D-3046-A8AD-2ECA2B36D495}"/>
              </a:ext>
            </a:extLst>
          </p:cNvPr>
          <p:cNvSpPr txBox="1">
            <a:spLocks/>
          </p:cNvSpPr>
          <p:nvPr userDrawn="1"/>
        </p:nvSpPr>
        <p:spPr>
          <a:xfrm>
            <a:off x="1123782" y="251460"/>
            <a:ext cx="10668000" cy="6781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400" b="1" kern="120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D097354-79E7-6F4A-8E66-07F443FA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insert slide title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12B03-BF3C-504F-81FE-D3E43E171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620" y="1335025"/>
            <a:ext cx="10734162" cy="5081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B5EA810-BEDD-F047-A4CF-CF7B6DACF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" name="Picture 2" descr="A blurry photo of an animal&#10;&#10;Description automatically generated">
            <a:extLst>
              <a:ext uri="{FF2B5EF4-FFF2-40B4-BE49-F238E27FC236}">
                <a16:creationId xmlns:a16="http://schemas.microsoft.com/office/drawing/2014/main" id="{588AE0D9-F44B-0942-8A94-DC8F1EBBCDA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770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47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9" r:id="rId2"/>
    <p:sldLayoutId id="2147483770" r:id="rId3"/>
    <p:sldLayoutId id="2147483771" r:id="rId4"/>
    <p:sldLayoutId id="2147483773" r:id="rId5"/>
    <p:sldLayoutId id="214748378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200" b="1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50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A76481-593D-3046-A8AD-2ECA2B36D495}"/>
              </a:ext>
            </a:extLst>
          </p:cNvPr>
          <p:cNvSpPr txBox="1">
            <a:spLocks/>
          </p:cNvSpPr>
          <p:nvPr userDrawn="1"/>
        </p:nvSpPr>
        <p:spPr>
          <a:xfrm>
            <a:off x="1123782" y="251460"/>
            <a:ext cx="10668000" cy="6781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400" b="1" kern="120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D097354-79E7-6F4A-8E66-07F443FA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insert slide title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12B03-BF3C-504F-81FE-D3E43E171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620" y="1335025"/>
            <a:ext cx="10734162" cy="5081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B5EA810-BEDD-F047-A4CF-CF7B6DACF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 descr="A blurry photo of an animal&#10;&#10;Description automatically generated">
            <a:extLst>
              <a:ext uri="{FF2B5EF4-FFF2-40B4-BE49-F238E27FC236}">
                <a16:creationId xmlns:a16="http://schemas.microsoft.com/office/drawing/2014/main" id="{588AE0D9-F44B-0942-8A94-DC8F1EBBCDAE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0" y="0"/>
            <a:ext cx="770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50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200" b="1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50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photo of an animal&#10;&#10;Description automatically generated">
            <a:extLst>
              <a:ext uri="{FF2B5EF4-FFF2-40B4-BE49-F238E27FC236}">
                <a16:creationId xmlns:a16="http://schemas.microsoft.com/office/drawing/2014/main" id="{07CE0DE0-FCC9-6D48-B921-EB202DB1BB0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" y="0"/>
            <a:ext cx="774204" cy="6888431"/>
          </a:xfrm>
          <a:prstGeom prst="rect">
            <a:avLst/>
          </a:prstGeom>
        </p:spPr>
      </p:pic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550966E0-88B3-FD49-B0F3-135C5DCDCA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15182" b="8424"/>
          <a:stretch/>
        </p:blipFill>
        <p:spPr>
          <a:xfrm>
            <a:off x="5334000" y="-1"/>
            <a:ext cx="6858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35661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043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photo of an animal&#10;&#10;Description automatically generated">
            <a:extLst>
              <a:ext uri="{FF2B5EF4-FFF2-40B4-BE49-F238E27FC236}">
                <a16:creationId xmlns:a16="http://schemas.microsoft.com/office/drawing/2014/main" id="{07CE0DE0-FCC9-6D48-B921-EB202DB1BB0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" y="0"/>
            <a:ext cx="774204" cy="6888431"/>
          </a:xfrm>
          <a:prstGeom prst="rect">
            <a:avLst/>
          </a:prstGeom>
        </p:spPr>
      </p:pic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550966E0-88B3-FD49-B0F3-135C5DCDCA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15182" b="8424"/>
          <a:stretch/>
        </p:blipFill>
        <p:spPr>
          <a:xfrm>
            <a:off x="5334000" y="-1"/>
            <a:ext cx="6858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35661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864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4.png"/><Relationship Id="rId5" Type="http://schemas.openxmlformats.org/officeDocument/2006/relationships/image" Target="../media/image42.gif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6.xml"/><Relationship Id="rId5" Type="http://schemas.openxmlformats.org/officeDocument/2006/relationships/hyperlink" Target="https://github.com/pnnl/neuromancer" TargetMode="External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13" Type="http://schemas.openxmlformats.org/officeDocument/2006/relationships/image" Target="../media/image68.jpeg"/><Relationship Id="rId3" Type="http://schemas.openxmlformats.org/officeDocument/2006/relationships/image" Target="../media/image58.png"/><Relationship Id="rId7" Type="http://schemas.openxmlformats.org/officeDocument/2006/relationships/image" Target="../media/image62.jpeg"/><Relationship Id="rId12" Type="http://schemas.openxmlformats.org/officeDocument/2006/relationships/image" Target="../media/image67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jpeg"/><Relationship Id="rId11" Type="http://schemas.openxmlformats.org/officeDocument/2006/relationships/image" Target="../media/image66.jpeg"/><Relationship Id="rId5" Type="http://schemas.openxmlformats.org/officeDocument/2006/relationships/image" Target="../media/image60.jpeg"/><Relationship Id="rId10" Type="http://schemas.openxmlformats.org/officeDocument/2006/relationships/image" Target="../media/image65.jpeg"/><Relationship Id="rId4" Type="http://schemas.openxmlformats.org/officeDocument/2006/relationships/image" Target="../media/image59.jpeg"/><Relationship Id="rId9" Type="http://schemas.openxmlformats.org/officeDocument/2006/relationships/image" Target="../media/image6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tif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jpe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jpe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4.png"/><Relationship Id="rId7" Type="http://schemas.openxmlformats.org/officeDocument/2006/relationships/image" Target="../media/image4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2.gif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7.gif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D0D9-1CAC-4FBD-8120-CBD5A07EB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104" y="1679632"/>
            <a:ext cx="4313583" cy="1132834"/>
          </a:xfrm>
        </p:spPr>
        <p:txBody>
          <a:bodyPr/>
          <a:lstStyle/>
          <a:p>
            <a:r>
              <a:rPr lang="en-US" sz="2800" dirty="0"/>
              <a:t>Neuromancer</a:t>
            </a:r>
            <a:r>
              <a:rPr lang="en-US" sz="2400" dirty="0"/>
              <a:t>: </a:t>
            </a:r>
            <a:br>
              <a:rPr lang="en-US" sz="2400" dirty="0"/>
            </a:br>
            <a:r>
              <a:rPr lang="en-US" sz="2400" dirty="0"/>
              <a:t>Differentiable Programming Library for Modeling, Control, and Optimization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696A4F-5314-46CD-B205-CC2D44570D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28971" y="3814651"/>
            <a:ext cx="2742407" cy="365125"/>
          </a:xfrm>
        </p:spPr>
        <p:txBody>
          <a:bodyPr/>
          <a:lstStyle/>
          <a:p>
            <a:pPr defTabSz="914363"/>
            <a:fld id="{4E130ED9-0C27-4EF1-9F86-D29E4EA507BE}" type="datetime4">
              <a:rPr lang="en-US" smtClean="0">
                <a:solidFill>
                  <a:srgbClr val="616265">
                    <a:tint val="75000"/>
                  </a:srgbClr>
                </a:solidFill>
                <a:latin typeface="Arial"/>
              </a:rPr>
              <a:pPr defTabSz="914363"/>
              <a:t>October 15, 2023</a:t>
            </a:fld>
            <a:endParaRPr lang="en-US" dirty="0">
              <a:solidFill>
                <a:srgbClr val="616265">
                  <a:tint val="75000"/>
                </a:srgbClr>
              </a:solidFill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EB77A5-9700-44F3-8BDA-933A0A9BA3FE}"/>
              </a:ext>
            </a:extLst>
          </p:cNvPr>
          <p:cNvSpPr txBox="1"/>
          <p:nvPr/>
        </p:nvSpPr>
        <p:spPr>
          <a:xfrm>
            <a:off x="924339" y="4883161"/>
            <a:ext cx="431358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t">
              <a:spcBef>
                <a:spcPts val="125"/>
              </a:spcBef>
            </a:pPr>
            <a:r>
              <a:rPr lang="en-US" sz="1600" b="1" dirty="0">
                <a:latin typeface="Arial"/>
                <a:cs typeface="Arial"/>
              </a:rPr>
              <a:t>Ján Drgoňa</a:t>
            </a:r>
            <a:b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</a:b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B4DED-D644-4A84-BE35-448A62CEC19C}"/>
              </a:ext>
            </a:extLst>
          </p:cNvPr>
          <p:cNvSpPr txBox="1"/>
          <p:nvPr/>
        </p:nvSpPr>
        <p:spPr>
          <a:xfrm>
            <a:off x="924339" y="3100295"/>
            <a:ext cx="42081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1600" b="0" i="0" dirty="0">
                <a:effectLst/>
                <a:latin typeface="-apple-system"/>
              </a:rPr>
              <a:t>INFORMS, Phoenix, Arizona</a:t>
            </a:r>
            <a:endParaRPr lang="en-US" sz="1600" dirty="0"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15215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F84512-7515-404A-A124-127EECB0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1493D0-6FC9-4F74-9234-5244E31A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55310"/>
          </a:xfrm>
        </p:spPr>
        <p:txBody>
          <a:bodyPr lIns="0" anchor="b"/>
          <a:lstStyle/>
          <a:p>
            <a:r>
              <a:rPr lang="en-US" sz="2800" dirty="0"/>
              <a:t>Optimal Control Capabilities in Neuromancer</a:t>
            </a:r>
          </a:p>
        </p:txBody>
      </p:sp>
      <p:pic>
        <p:nvPicPr>
          <p:cNvPr id="17" name="Picture 1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3E4F817B-0BB6-45FA-9E35-9632848B9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290" y="1755152"/>
            <a:ext cx="3210310" cy="2407732"/>
          </a:xfrm>
          <a:prstGeom prst="rect">
            <a:avLst/>
          </a:prstGeom>
        </p:spPr>
      </p:pic>
      <p:pic>
        <p:nvPicPr>
          <p:cNvPr id="4098" name="Picture 2" descr="example_4.">
            <a:extLst>
              <a:ext uri="{FF2B5EF4-FFF2-40B4-BE49-F238E27FC236}">
                <a16:creationId xmlns:a16="http://schemas.microsoft.com/office/drawing/2014/main" id="{ACFC8A22-F611-1B62-F340-772E78929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" t="50350" r="52257" b="1282"/>
          <a:stretch/>
        </p:blipFill>
        <p:spPr bwMode="auto">
          <a:xfrm>
            <a:off x="787174" y="4467452"/>
            <a:ext cx="3073230" cy="234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957920-AE50-27AE-462E-854823865F8C}"/>
              </a:ext>
            </a:extLst>
          </p:cNvPr>
          <p:cNvSpPr txBox="1"/>
          <p:nvPr/>
        </p:nvSpPr>
        <p:spPr>
          <a:xfrm>
            <a:off x="7696284" y="1404253"/>
            <a:ext cx="3687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Learning stabilizing controllers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9BC3A0-A3C0-342E-B464-040D760D83CF}"/>
              </a:ext>
            </a:extLst>
          </p:cNvPr>
          <p:cNvSpPr txBox="1"/>
          <p:nvPr/>
        </p:nvSpPr>
        <p:spPr>
          <a:xfrm>
            <a:off x="939485" y="4098121"/>
            <a:ext cx="5397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Trajectory optimization and obstacle avoidance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154C2-A045-042B-67A5-0C9423F2DCE9}"/>
              </a:ext>
            </a:extLst>
          </p:cNvPr>
          <p:cNvSpPr txBox="1"/>
          <p:nvPr/>
        </p:nvSpPr>
        <p:spPr>
          <a:xfrm>
            <a:off x="1146875" y="1358940"/>
            <a:ext cx="56568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Learning constrained model-based control policies with differentiable control methods</a:t>
            </a:r>
            <a:endParaRPr lang="en-US" dirty="0"/>
          </a:p>
        </p:txBody>
      </p:sp>
      <p:pic>
        <p:nvPicPr>
          <p:cNvPr id="4100" name="Picture 4" descr="cl_trajectories_2.">
            <a:extLst>
              <a:ext uri="{FF2B5EF4-FFF2-40B4-BE49-F238E27FC236}">
                <a16:creationId xmlns:a16="http://schemas.microsoft.com/office/drawing/2014/main" id="{1C14B726-58BE-A498-ED9D-BB98CB894B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6" r="49458"/>
          <a:stretch/>
        </p:blipFill>
        <p:spPr bwMode="auto">
          <a:xfrm>
            <a:off x="3860404" y="4467453"/>
            <a:ext cx="3210310" cy="231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17F6C2-DB3D-3C69-625D-C7BFE439EE8F}"/>
              </a:ext>
            </a:extLst>
          </p:cNvPr>
          <p:cNvSpPr txBox="1"/>
          <p:nvPr/>
        </p:nvSpPr>
        <p:spPr>
          <a:xfrm>
            <a:off x="7613876" y="4186599"/>
            <a:ext cx="4989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Learning Neural Lyapunov Functions</a:t>
            </a:r>
            <a:endParaRPr lang="en-US" dirty="0"/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C61A07AE-C7D7-6482-FE4C-A300C42432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0554" y="4584903"/>
            <a:ext cx="4027545" cy="2273097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51B4A52-EC8C-B287-738E-D245517D8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404" y="2037984"/>
            <a:ext cx="5656880" cy="206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7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A0DF7-D83C-4F59-9C27-EB354BEF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NeuroMANCER</a:t>
            </a:r>
            <a:endParaRPr lang="en-US" dirty="0"/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27C4FC82-9EB7-4A14-AC47-9F00B697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727" y="1073426"/>
            <a:ext cx="3314700" cy="3314700"/>
          </a:xfrm>
          <a:prstGeom prst="rect">
            <a:avLst/>
          </a:prstGeom>
        </p:spPr>
      </p:pic>
      <p:pic>
        <p:nvPicPr>
          <p:cNvPr id="13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767EC796-4F26-4D07-94D5-F325627718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1043383" y="5865812"/>
            <a:ext cx="3318630" cy="80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Pacific Northwest National Laboratory - Wikipedia">
            <a:extLst>
              <a:ext uri="{FF2B5EF4-FFF2-40B4-BE49-F238E27FC236}">
                <a16:creationId xmlns:a16="http://schemas.microsoft.com/office/drawing/2014/main" id="{88F28AF0-B27F-46A5-BC78-6A570CE12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727" y="5300376"/>
            <a:ext cx="3191728" cy="136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71B3727-CFAA-0260-BD00-C53EEA35EDAA}"/>
              </a:ext>
            </a:extLst>
          </p:cNvPr>
          <p:cNvSpPr txBox="1">
            <a:spLocks/>
          </p:cNvSpPr>
          <p:nvPr/>
        </p:nvSpPr>
        <p:spPr>
          <a:xfrm>
            <a:off x="1206499" y="1524000"/>
            <a:ext cx="6567555" cy="468795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Open-source scientific machine learning</a:t>
            </a:r>
            <a:r>
              <a:rPr lang="en-US" sz="2000" dirty="0"/>
              <a:t> (</a:t>
            </a:r>
            <a:r>
              <a:rPr lang="en-US" sz="2000" b="1" dirty="0" err="1"/>
              <a:t>SciML</a:t>
            </a:r>
            <a:r>
              <a:rPr lang="en-US" sz="2000" dirty="0"/>
              <a:t>) toolbox in </a:t>
            </a:r>
            <a:r>
              <a:rPr lang="en-US" sz="2000" dirty="0" err="1"/>
              <a:t>PyTorch</a:t>
            </a:r>
            <a:r>
              <a:rPr lang="en-US" sz="2000" dirty="0"/>
              <a:t> for integrating deep learning, constrained optimization, and physics-based modeling</a:t>
            </a:r>
            <a:endParaRPr lang="en-US" sz="1800" b="1" dirty="0"/>
          </a:p>
          <a:p>
            <a:r>
              <a:rPr lang="en-US" sz="1800" b="1" dirty="0"/>
              <a:t>Physics-informed machine learning </a:t>
            </a:r>
          </a:p>
          <a:p>
            <a:r>
              <a:rPr lang="en-US" sz="1800" b="1" dirty="0"/>
              <a:t>Data-driven modeling of dynamical systems</a:t>
            </a:r>
          </a:p>
          <a:p>
            <a:r>
              <a:rPr lang="en-US" sz="1800" b="1" dirty="0"/>
              <a:t>Model-based policy optimization</a:t>
            </a:r>
          </a:p>
          <a:p>
            <a:r>
              <a:rPr lang="en-US" sz="1800" b="1"/>
              <a:t>Parametric constrained </a:t>
            </a:r>
            <a:r>
              <a:rPr lang="en-US" sz="1800" b="1" dirty="0"/>
              <a:t>optimization</a:t>
            </a:r>
          </a:p>
          <a:p>
            <a:endParaRPr lang="en-US" sz="1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BA8A65-F46B-9B06-29FB-68C9B7EEB3EE}"/>
              </a:ext>
            </a:extLst>
          </p:cNvPr>
          <p:cNvSpPr txBox="1"/>
          <p:nvPr/>
        </p:nvSpPr>
        <p:spPr>
          <a:xfrm>
            <a:off x="1519581" y="4548881"/>
            <a:ext cx="55670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hlinkClick r:id="rId5"/>
              </a:rPr>
              <a:t>github.com/pnnl/neuromancer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3473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6B7AA1-E930-4AE3-9D5E-995FE9FB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F9DC93-359D-4C14-A7AC-3162E4193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41022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2050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B3F7FF4C-619F-476B-BA93-4F6FEAFD35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1595005" y="5865813"/>
            <a:ext cx="3318630" cy="80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acific Northwest National Laboratory - Wikipedia">
            <a:extLst>
              <a:ext uri="{FF2B5EF4-FFF2-40B4-BE49-F238E27FC236}">
                <a16:creationId xmlns:a16="http://schemas.microsoft.com/office/drawing/2014/main" id="{708039E5-1D86-49A2-BFD8-CDC112C0B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267" y="5356617"/>
            <a:ext cx="3191728" cy="136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4E5A99A-B43D-4DDD-8B85-FD43FF32D865}"/>
              </a:ext>
            </a:extLst>
          </p:cNvPr>
          <p:cNvSpPr txBox="1">
            <a:spLocks/>
          </p:cNvSpPr>
          <p:nvPr/>
        </p:nvSpPr>
        <p:spPr>
          <a:xfrm>
            <a:off x="3621356" y="3012086"/>
            <a:ext cx="1943250" cy="293563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James Koch</a:t>
            </a: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4573188B-5AB3-4C13-9C36-259BDC8075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1" t="5336" r="12127" b="13338"/>
          <a:stretch/>
        </p:blipFill>
        <p:spPr bwMode="auto">
          <a:xfrm>
            <a:off x="3947124" y="1469451"/>
            <a:ext cx="1391463" cy="152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5FE5946-467B-4CF8-9B16-3B0CDDFF0016}"/>
              </a:ext>
            </a:extLst>
          </p:cNvPr>
          <p:cNvSpPr txBox="1">
            <a:spLocks/>
          </p:cNvSpPr>
          <p:nvPr/>
        </p:nvSpPr>
        <p:spPr>
          <a:xfrm>
            <a:off x="7189965" y="3042522"/>
            <a:ext cx="1431608" cy="286576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Stefan Dernbach</a:t>
            </a:r>
          </a:p>
        </p:txBody>
      </p:sp>
      <p:pic>
        <p:nvPicPr>
          <p:cNvPr id="21" name="Picture 8">
            <a:extLst>
              <a:ext uri="{FF2B5EF4-FFF2-40B4-BE49-F238E27FC236}">
                <a16:creationId xmlns:a16="http://schemas.microsoft.com/office/drawing/2014/main" id="{1C0BBCF5-3639-4611-97BC-3F9C871296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4" t="8994" r="17356" b="20886"/>
          <a:stretch/>
        </p:blipFill>
        <p:spPr bwMode="auto">
          <a:xfrm>
            <a:off x="7306680" y="1478563"/>
            <a:ext cx="1352563" cy="152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0689DF9-F898-486B-90AD-9A79F250C09F}"/>
              </a:ext>
            </a:extLst>
          </p:cNvPr>
          <p:cNvSpPr txBox="1">
            <a:spLocks/>
          </p:cNvSpPr>
          <p:nvPr/>
        </p:nvSpPr>
        <p:spPr>
          <a:xfrm>
            <a:off x="8862970" y="4924979"/>
            <a:ext cx="1526708" cy="286576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Draguna Vrabie</a:t>
            </a:r>
          </a:p>
        </p:txBody>
      </p:sp>
      <p:pic>
        <p:nvPicPr>
          <p:cNvPr id="23" name="Picture 4" descr="Cyber Threat Screening Using a Queuing-Based Game ...">
            <a:extLst>
              <a:ext uri="{FF2B5EF4-FFF2-40B4-BE49-F238E27FC236}">
                <a16:creationId xmlns:a16="http://schemas.microsoft.com/office/drawing/2014/main" id="{EB21AE9F-F0E4-490C-B40C-087568E05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2971" y="3380113"/>
            <a:ext cx="1526708" cy="152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0263A30-55FB-4654-AF4E-3D6A21EEC56C}"/>
              </a:ext>
            </a:extLst>
          </p:cNvPr>
          <p:cNvSpPr txBox="1">
            <a:spLocks/>
          </p:cNvSpPr>
          <p:nvPr/>
        </p:nvSpPr>
        <p:spPr>
          <a:xfrm>
            <a:off x="2277458" y="3045057"/>
            <a:ext cx="1485687" cy="286576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Aaron Tuor</a:t>
            </a:r>
          </a:p>
        </p:txBody>
      </p:sp>
      <p:pic>
        <p:nvPicPr>
          <p:cNvPr id="25" name="Picture 6" descr="Profile photo of Aaron Tuor">
            <a:extLst>
              <a:ext uri="{FF2B5EF4-FFF2-40B4-BE49-F238E27FC236}">
                <a16:creationId xmlns:a16="http://schemas.microsoft.com/office/drawing/2014/main" id="{800FC95C-56B7-408F-9710-13766FD6B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 t="12303" b="1"/>
          <a:stretch/>
        </p:blipFill>
        <p:spPr bwMode="auto">
          <a:xfrm>
            <a:off x="2218079" y="1491417"/>
            <a:ext cx="1538913" cy="152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B6E3DBA-BB48-4CDE-B7E3-7C78540C017F}"/>
              </a:ext>
            </a:extLst>
          </p:cNvPr>
          <p:cNvSpPr txBox="1">
            <a:spLocks/>
          </p:cNvSpPr>
          <p:nvPr/>
        </p:nvSpPr>
        <p:spPr>
          <a:xfrm>
            <a:off x="3868528" y="4929002"/>
            <a:ext cx="1447800" cy="249752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Ethan King</a:t>
            </a:r>
          </a:p>
        </p:txBody>
      </p:sp>
      <p:pic>
        <p:nvPicPr>
          <p:cNvPr id="27" name="Picture 26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9E9F1061-02E1-4389-A02B-44952B1A96E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777" b="6157"/>
          <a:stretch/>
        </p:blipFill>
        <p:spPr>
          <a:xfrm>
            <a:off x="4000438" y="3347012"/>
            <a:ext cx="1284033" cy="1542140"/>
          </a:xfrm>
          <a:prstGeom prst="rect">
            <a:avLst/>
          </a:prstGeom>
        </p:spPr>
      </p:pic>
      <p:pic>
        <p:nvPicPr>
          <p:cNvPr id="2056" name="Picture 8" descr="Christian Møldrup Legaard">
            <a:extLst>
              <a:ext uri="{FF2B5EF4-FFF2-40B4-BE49-F238E27FC236}">
                <a16:creationId xmlns:a16="http://schemas.microsoft.com/office/drawing/2014/main" id="{39AAE337-1CF8-4317-AC30-B9F2F75A70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0" t="3502" r="6161" b="25599"/>
          <a:stretch/>
        </p:blipFill>
        <p:spPr bwMode="auto">
          <a:xfrm>
            <a:off x="8950865" y="1484538"/>
            <a:ext cx="1212433" cy="149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BB5C7A5-1DCB-4876-9D72-C59266B26EBA}"/>
              </a:ext>
            </a:extLst>
          </p:cNvPr>
          <p:cNvSpPr txBox="1"/>
          <p:nvPr/>
        </p:nvSpPr>
        <p:spPr>
          <a:xfrm>
            <a:off x="8828767" y="3020299"/>
            <a:ext cx="2197099" cy="271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67" dirty="0"/>
              <a:t>Christian M. Legaard</a:t>
            </a:r>
          </a:p>
        </p:txBody>
      </p:sp>
      <p:pic>
        <p:nvPicPr>
          <p:cNvPr id="2060" name="Picture 12" descr="Wenceslao Shaw Cortez">
            <a:extLst>
              <a:ext uri="{FF2B5EF4-FFF2-40B4-BE49-F238E27FC236}">
                <a16:creationId xmlns:a16="http://schemas.microsoft.com/office/drawing/2014/main" id="{897C2B38-EE97-48F8-91D5-44E49CB221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" r="8211"/>
          <a:stretch/>
        </p:blipFill>
        <p:spPr bwMode="auto">
          <a:xfrm>
            <a:off x="2342983" y="3381158"/>
            <a:ext cx="1345666" cy="149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85A80E5-641D-4348-9333-5C7FE2CF95DD}"/>
              </a:ext>
            </a:extLst>
          </p:cNvPr>
          <p:cNvSpPr txBox="1"/>
          <p:nvPr/>
        </p:nvSpPr>
        <p:spPr>
          <a:xfrm>
            <a:off x="2109915" y="4920575"/>
            <a:ext cx="1998518" cy="271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67" dirty="0"/>
              <a:t>Wenceslao Shaw Cortez</a:t>
            </a:r>
          </a:p>
        </p:txBody>
      </p:sp>
      <p:pic>
        <p:nvPicPr>
          <p:cNvPr id="2064" name="Picture 16" descr="Mahantesh Halappanavar">
            <a:extLst>
              <a:ext uri="{FF2B5EF4-FFF2-40B4-BE49-F238E27FC236}">
                <a16:creationId xmlns:a16="http://schemas.microsoft.com/office/drawing/2014/main" id="{764E84FA-A934-4498-9100-3F8E6D949D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3" r="9960"/>
          <a:stretch/>
        </p:blipFill>
        <p:spPr bwMode="auto">
          <a:xfrm>
            <a:off x="7271456" y="3316694"/>
            <a:ext cx="1332038" cy="159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46EA213-0532-456F-8D74-DE6A18E7176C}"/>
              </a:ext>
            </a:extLst>
          </p:cNvPr>
          <p:cNvSpPr txBox="1"/>
          <p:nvPr/>
        </p:nvSpPr>
        <p:spPr>
          <a:xfrm>
            <a:off x="7022020" y="4906820"/>
            <a:ext cx="1998518" cy="271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67" dirty="0"/>
              <a:t>Mahantesh Halappanavar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5FB75C43-48C7-47ED-ABD8-6FB816571A22}"/>
              </a:ext>
            </a:extLst>
          </p:cNvPr>
          <p:cNvSpPr txBox="1">
            <a:spLocks/>
          </p:cNvSpPr>
          <p:nvPr/>
        </p:nvSpPr>
        <p:spPr>
          <a:xfrm>
            <a:off x="5439265" y="4945973"/>
            <a:ext cx="1582756" cy="394932"/>
          </a:xfrm>
          <a:prstGeom prst="rect">
            <a:avLst/>
          </a:prstGeom>
        </p:spPr>
        <p:txBody>
          <a:bodyPr vert="horz" lIns="76200" tIns="38100" rIns="76200" bIns="381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Shrirang Abhyankar </a:t>
            </a:r>
          </a:p>
        </p:txBody>
      </p:sp>
      <p:pic>
        <p:nvPicPr>
          <p:cNvPr id="44" name="Picture 8" descr="Profile photo of Shrirang Abhyankar">
            <a:extLst>
              <a:ext uri="{FF2B5EF4-FFF2-40B4-BE49-F238E27FC236}">
                <a16:creationId xmlns:a16="http://schemas.microsoft.com/office/drawing/2014/main" id="{DF2DA908-6930-49D8-939B-7F0943E708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0" r="11137"/>
          <a:stretch/>
        </p:blipFill>
        <p:spPr bwMode="auto">
          <a:xfrm>
            <a:off x="5600967" y="3324257"/>
            <a:ext cx="1299037" cy="158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adelyn Shapiro">
            <a:extLst>
              <a:ext uri="{FF2B5EF4-FFF2-40B4-BE49-F238E27FC236}">
                <a16:creationId xmlns:a16="http://schemas.microsoft.com/office/drawing/2014/main" id="{484858DD-E3A5-EB62-910F-94B59EA7E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889" y="1478562"/>
            <a:ext cx="1517489" cy="151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5E7B0C-6F1A-34D9-A88A-775FF270988E}"/>
              </a:ext>
            </a:extLst>
          </p:cNvPr>
          <p:cNvSpPr txBox="1">
            <a:spLocks/>
          </p:cNvSpPr>
          <p:nvPr/>
        </p:nvSpPr>
        <p:spPr>
          <a:xfrm>
            <a:off x="5274616" y="3031477"/>
            <a:ext cx="1943250" cy="293563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Madelyn Shapiro</a:t>
            </a:r>
          </a:p>
        </p:txBody>
      </p:sp>
    </p:spTree>
    <p:extLst>
      <p:ext uri="{BB962C8B-B14F-4D97-AF65-F5344CB8AC3E}">
        <p14:creationId xmlns:p14="http://schemas.microsoft.com/office/powerpoint/2010/main" val="225567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498F0F7A-7551-9A48-B2B9-F36C80F77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6690691" cy="1092483"/>
          </a:xfrm>
        </p:spPr>
        <p:txBody>
          <a:bodyPr>
            <a:normAutofit/>
          </a:bodyPr>
          <a:lstStyle/>
          <a:p>
            <a:r>
              <a:rPr lang="en-US" dirty="0"/>
              <a:t>Challenges of Dynamical Systems Modeling and Control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8FCF259-1334-3940-8D43-7E6D530433B1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6788425" cy="4572000"/>
          </a:xfrm>
        </p:spPr>
        <p:txBody>
          <a:bodyPr/>
          <a:lstStyle/>
          <a:p>
            <a:r>
              <a:rPr lang="en-US" sz="1800" b="1" dirty="0"/>
              <a:t>Simulations</a:t>
            </a:r>
            <a:r>
              <a:rPr lang="en-US" sz="1800" dirty="0"/>
              <a:t> are crucial for many areas of decision-making and scientific discovery</a:t>
            </a:r>
          </a:p>
          <a:p>
            <a:r>
              <a:rPr lang="en-US" sz="1800" b="1" dirty="0"/>
              <a:t>Need</a:t>
            </a:r>
            <a:r>
              <a:rPr lang="en-US" sz="1800" dirty="0"/>
              <a:t>: Improve computational efficiency and scalability for heterogenous scientific simulations</a:t>
            </a:r>
          </a:p>
          <a:p>
            <a:r>
              <a:rPr lang="en-US" sz="1800" b="1" dirty="0"/>
              <a:t>Challenges</a:t>
            </a:r>
            <a:r>
              <a:rPr lang="en-US" sz="1800" dirty="0"/>
              <a:t>: </a:t>
            </a:r>
          </a:p>
          <a:p>
            <a:pPr lvl="1"/>
            <a:r>
              <a:rPr lang="en-US" sz="1600" dirty="0"/>
              <a:t>Physically-consistent data-driven modeling </a:t>
            </a:r>
          </a:p>
          <a:p>
            <a:pPr lvl="1"/>
            <a:r>
              <a:rPr lang="en-US" sz="1600" dirty="0"/>
              <a:t>Fast simulation of complex systems</a:t>
            </a:r>
          </a:p>
          <a:p>
            <a:pPr lvl="1"/>
            <a:r>
              <a:rPr lang="en-US" sz="1600" dirty="0"/>
              <a:t>Optimal control and design of complex systems</a:t>
            </a:r>
          </a:p>
          <a:p>
            <a:r>
              <a:rPr lang="en-US" sz="1800" b="1" dirty="0"/>
              <a:t>Emerging solution</a:t>
            </a:r>
            <a:r>
              <a:rPr lang="en-US" sz="1933" dirty="0"/>
              <a:t>: </a:t>
            </a:r>
          </a:p>
          <a:p>
            <a:pPr lvl="1"/>
            <a:r>
              <a:rPr lang="en-US" sz="1600" dirty="0"/>
              <a:t>Scientific Machine Learning connecting physics and AI domains</a:t>
            </a:r>
          </a:p>
          <a:p>
            <a:pPr marL="457182" lvl="1" indent="0">
              <a:buNone/>
            </a:pPr>
            <a:endParaRPr lang="en-US" sz="1600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233AB21D-F841-4AC7-9219-6EAD14BF5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568" y="3130826"/>
            <a:ext cx="3198346" cy="2033731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EE45289-00B9-4D0F-9266-B7DD2FC5D3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903"/>
          <a:stretch/>
        </p:blipFill>
        <p:spPr>
          <a:xfrm>
            <a:off x="1443485" y="5312928"/>
            <a:ext cx="4407065" cy="600623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10FDF9A-84E3-4361-A9E2-A4D5F34CB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626" y="6164172"/>
            <a:ext cx="2705334" cy="5639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5C57D6-C389-4A4E-A9D3-EC2E7E0D5A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275" t="281" r="13117" b="56293"/>
          <a:stretch/>
        </p:blipFill>
        <p:spPr>
          <a:xfrm>
            <a:off x="8395150" y="5093294"/>
            <a:ext cx="3266764" cy="15088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F5AA7B-C252-6633-F3C1-D7C727028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909" y="1129024"/>
            <a:ext cx="2347339" cy="190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1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8772939" cy="1041506"/>
          </a:xfrm>
        </p:spPr>
        <p:txBody>
          <a:bodyPr>
            <a:normAutofit/>
          </a:bodyPr>
          <a:lstStyle/>
          <a:p>
            <a:r>
              <a:rPr lang="en-US" sz="2800" dirty="0"/>
              <a:t>Landscape of Solution Methods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766773" y="1529750"/>
            <a:ext cx="2741456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Constrained optimization</a:t>
            </a:r>
            <a:endParaRPr lang="en-US" sz="1667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3686824" y="1529750"/>
            <a:ext cx="2361544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Differential equations</a:t>
            </a:r>
            <a:endParaRPr lang="en-US" sz="1667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6492658" y="1529750"/>
            <a:ext cx="2292615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Supervised Learning</a:t>
            </a:r>
            <a:endParaRPr lang="en-US" sz="1667" b="1" dirty="0"/>
          </a:p>
        </p:txBody>
      </p:sp>
      <p:pic>
        <p:nvPicPr>
          <p:cNvPr id="9" name="Picture 8" descr="Schematic&#10;&#10;Description automatically generated">
            <a:extLst>
              <a:ext uri="{FF2B5EF4-FFF2-40B4-BE49-F238E27FC236}">
                <a16:creationId xmlns:a16="http://schemas.microsoft.com/office/drawing/2014/main" id="{2912BC18-BED9-4344-9706-56E7489D5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72" y="3069417"/>
            <a:ext cx="2011287" cy="165039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816381D-38A6-42DA-8F69-248491603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922" y="2045572"/>
            <a:ext cx="2091488" cy="1076853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ACCAA0A-72BE-480A-8D95-FCEBE30CF5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52"/>
          <a:stretch/>
        </p:blipFill>
        <p:spPr>
          <a:xfrm>
            <a:off x="6460316" y="1985998"/>
            <a:ext cx="2332162" cy="82075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71E406-E756-4592-AA6A-57E25D90587B}"/>
              </a:ext>
            </a:extLst>
          </p:cNvPr>
          <p:cNvSpPr/>
          <p:nvPr/>
        </p:nvSpPr>
        <p:spPr>
          <a:xfrm>
            <a:off x="967922" y="4803483"/>
            <a:ext cx="265000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objective function and constraints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458B2-0D42-4243-B642-7ADD4DEB12DC}"/>
              </a:ext>
            </a:extLst>
          </p:cNvPr>
          <p:cNvSpPr/>
          <p:nvPr/>
        </p:nvSpPr>
        <p:spPr>
          <a:xfrm>
            <a:off x="3603898" y="4816463"/>
            <a:ext cx="2746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the physics to be modeled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71C41C-D734-4814-AD1A-920E3784229E}"/>
              </a:ext>
            </a:extLst>
          </p:cNvPr>
          <p:cNvSpPr/>
          <p:nvPr/>
        </p:nvSpPr>
        <p:spPr>
          <a:xfrm>
            <a:off x="6360631" y="4801295"/>
            <a:ext cx="25845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Requires large labeled datasets</a:t>
            </a:r>
          </a:p>
        </p:txBody>
      </p:sp>
      <p:pic>
        <p:nvPicPr>
          <p:cNvPr id="20" name="Picture 4" descr="Machine Learning Regression 101: A Beginner's Guide | Springboard Blog">
            <a:extLst>
              <a:ext uri="{FF2B5EF4-FFF2-40B4-BE49-F238E27FC236}">
                <a16:creationId xmlns:a16="http://schemas.microsoft.com/office/drawing/2014/main" id="{B57C9812-F159-4DB8-88D2-6B2B841FE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848" y="3235573"/>
            <a:ext cx="2688095" cy="134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9140537" y="1532801"/>
            <a:ext cx="2635658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Reinforcement Learning</a:t>
            </a:r>
            <a:endParaRPr lang="en-US" sz="1667" b="1" dirty="0"/>
          </a:p>
        </p:txBody>
      </p:sp>
      <p:pic>
        <p:nvPicPr>
          <p:cNvPr id="3074" name="Picture 2" descr="PDF] REINFORCEMENT LEARNING AND OPTIMAL ADAPTIVE CONTROL | Semantic Scholar">
            <a:extLst>
              <a:ext uri="{FF2B5EF4-FFF2-40B4-BE49-F238E27FC236}">
                <a16:creationId xmlns:a16="http://schemas.microsoft.com/office/drawing/2014/main" id="{9DD5CF03-C06F-09D7-0865-7A9B02107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 bwMode="auto">
          <a:xfrm>
            <a:off x="9211497" y="3080152"/>
            <a:ext cx="2688856" cy="134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BED949E-E385-D0AE-DD77-EEAFBB982B60}"/>
              </a:ext>
            </a:extLst>
          </p:cNvPr>
          <p:cNvSpPr/>
          <p:nvPr/>
        </p:nvSpPr>
        <p:spPr>
          <a:xfrm>
            <a:off x="9038943" y="4812011"/>
            <a:ext cx="26942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Requires environment model to sample</a:t>
            </a:r>
          </a:p>
          <a:p>
            <a:pPr algn="ctr"/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D390B2-E400-83DE-D6CA-0C56A04054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8389" y="1883265"/>
            <a:ext cx="1958547" cy="11513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3BB6C-3293-BA96-90CD-BD12F8A75657}"/>
              </a:ext>
            </a:extLst>
          </p:cNvPr>
          <p:cNvSpPr txBox="1"/>
          <p:nvPr/>
        </p:nvSpPr>
        <p:spPr>
          <a:xfrm>
            <a:off x="2667000" y="5785070"/>
            <a:ext cx="2054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F7A67-7270-9B96-CDC8-52B5936FFD82}"/>
              </a:ext>
            </a:extLst>
          </p:cNvPr>
          <p:cNvSpPr txBox="1"/>
          <p:nvPr/>
        </p:nvSpPr>
        <p:spPr>
          <a:xfrm>
            <a:off x="7917931" y="5782335"/>
            <a:ext cx="2054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E27C51-0D6A-CD71-D035-A342F38C3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232" y="2959834"/>
            <a:ext cx="2170603" cy="169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447459-3CEF-2D36-D754-AE44076CF3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8446" y="2134398"/>
            <a:ext cx="1119186" cy="53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0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8534400" cy="1041506"/>
          </a:xfrm>
        </p:spPr>
        <p:txBody>
          <a:bodyPr>
            <a:normAutofit/>
          </a:bodyPr>
          <a:lstStyle/>
          <a:p>
            <a:r>
              <a:rPr lang="en-US" sz="3000" dirty="0"/>
              <a:t>Landscape of Solution Tools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736956" y="1529750"/>
            <a:ext cx="2741456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Constrained optimization</a:t>
            </a:r>
            <a:endParaRPr lang="en-US" sz="1667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3689713" y="1529750"/>
            <a:ext cx="2385589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Differential Equations</a:t>
            </a:r>
            <a:endParaRPr lang="en-US" sz="1667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6492656" y="1529750"/>
            <a:ext cx="2292615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Supervised Learning</a:t>
            </a:r>
            <a:endParaRPr lang="en-US" sz="1667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9140537" y="1532801"/>
            <a:ext cx="2635658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Reinforcement Learning</a:t>
            </a:r>
            <a:endParaRPr lang="en-US" sz="1667" b="1" dirty="0"/>
          </a:p>
        </p:txBody>
      </p:sp>
      <p:pic>
        <p:nvPicPr>
          <p:cNvPr id="23" name="Picture 22" descr="PyTorch v1.0 release: Tensors and Dynamic neural networks in Python">
            <a:extLst>
              <a:ext uri="{FF2B5EF4-FFF2-40B4-BE49-F238E27FC236}">
                <a16:creationId xmlns:a16="http://schemas.microsoft.com/office/drawing/2014/main" id="{D1693749-655A-4756-B691-583CE4F3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883" y="2155595"/>
            <a:ext cx="3004119" cy="60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asADi">
            <a:extLst>
              <a:ext uri="{FF2B5EF4-FFF2-40B4-BE49-F238E27FC236}">
                <a16:creationId xmlns:a16="http://schemas.microsoft.com/office/drawing/2014/main" id="{BB674C1E-AC12-4BAD-A8D9-ADA0580E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05" y="4880019"/>
            <a:ext cx="1959152" cy="44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VXPY · GitHub">
            <a:extLst>
              <a:ext uri="{FF2B5EF4-FFF2-40B4-BE49-F238E27FC236}">
                <a16:creationId xmlns:a16="http://schemas.microsoft.com/office/drawing/2014/main" id="{3F4D6CBD-A4EC-4721-B6EE-08390C379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1" b="31539"/>
          <a:stretch/>
        </p:blipFill>
        <p:spPr bwMode="auto">
          <a:xfrm>
            <a:off x="1249723" y="4217363"/>
            <a:ext cx="1883861" cy="46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EF5EB2AC-AFB0-4C33-ABB2-F5DBC4AC3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b="22719"/>
          <a:stretch/>
        </p:blipFill>
        <p:spPr bwMode="auto">
          <a:xfrm>
            <a:off x="7204596" y="3077167"/>
            <a:ext cx="3695700" cy="67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FluxML/Flux.jl: Relax! Flux is the ML library that doesn't make  you tensor">
            <a:extLst>
              <a:ext uri="{FF2B5EF4-FFF2-40B4-BE49-F238E27FC236}">
                <a16:creationId xmlns:a16="http://schemas.microsoft.com/office/drawing/2014/main" id="{63E5CA57-E8D0-451E-A69E-16356E658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783" y="3941040"/>
            <a:ext cx="2031325" cy="68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03ECB68E-1D53-4BF0-9BBF-56F3BCE7D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20186" r="10115" b="18012"/>
          <a:stretch/>
        </p:blipFill>
        <p:spPr bwMode="auto">
          <a:xfrm>
            <a:off x="9126735" y="4934586"/>
            <a:ext cx="2437907" cy="107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7C88E4AB-E22E-45CD-BA62-15080AE5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704" y="2639124"/>
            <a:ext cx="1799901" cy="64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omo">
            <a:extLst>
              <a:ext uri="{FF2B5EF4-FFF2-40B4-BE49-F238E27FC236}">
                <a16:creationId xmlns:a16="http://schemas.microsoft.com/office/drawing/2014/main" id="{7B937157-D1F0-4CDD-BE50-5EAAA0271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78" y="1909952"/>
            <a:ext cx="1900237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urobi Cloud - Gurobi Optimization">
            <a:extLst>
              <a:ext uri="{FF2B5EF4-FFF2-40B4-BE49-F238E27FC236}">
                <a16:creationId xmlns:a16="http://schemas.microsoft.com/office/drawing/2014/main" id="{E03129C9-07FE-4A48-B608-EDF94F56E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1141037" y="5383851"/>
            <a:ext cx="2048031" cy="56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ekko (optimization software) - Wikipedia">
            <a:extLst>
              <a:ext uri="{FF2B5EF4-FFF2-40B4-BE49-F238E27FC236}">
                <a16:creationId xmlns:a16="http://schemas.microsoft.com/office/drawing/2014/main" id="{252724DD-F606-401B-90DF-C40D60EF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17" y="3447304"/>
            <a:ext cx="1931877" cy="60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24BC444C-58D4-40F3-86C6-AC082A97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304" y="4983341"/>
            <a:ext cx="1594995" cy="92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cientific Machine Learning with Julia: the SciML ecosystem">
            <a:extLst>
              <a:ext uri="{FF2B5EF4-FFF2-40B4-BE49-F238E27FC236}">
                <a16:creationId xmlns:a16="http://schemas.microsoft.com/office/drawing/2014/main" id="{919CFB5D-759F-6752-5770-DE6D9C62D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120" y="1982687"/>
            <a:ext cx="1799902" cy="105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MATLAB Logo and symbol, meaning, history, PNG, brand">
            <a:extLst>
              <a:ext uri="{FF2B5EF4-FFF2-40B4-BE49-F238E27FC236}">
                <a16:creationId xmlns:a16="http://schemas.microsoft.com/office/drawing/2014/main" id="{32188931-E2C3-309E-13BE-66ACCB130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2" b="26478"/>
          <a:stretch/>
        </p:blipFill>
        <p:spPr bwMode="auto">
          <a:xfrm>
            <a:off x="3666289" y="3190000"/>
            <a:ext cx="2315221" cy="61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iPy and NumPy - Full Stack Python">
            <a:extLst>
              <a:ext uri="{FF2B5EF4-FFF2-40B4-BE49-F238E27FC236}">
                <a16:creationId xmlns:a16="http://schemas.microsoft.com/office/drawing/2014/main" id="{FF2F5F11-187D-132E-2D12-480492A87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453" y="3909694"/>
            <a:ext cx="1548716" cy="61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ETSc 3.18 — PETSc 3.18.5 documentation">
            <a:extLst>
              <a:ext uri="{FF2B5EF4-FFF2-40B4-BE49-F238E27FC236}">
                <a16:creationId xmlns:a16="http://schemas.microsoft.com/office/drawing/2014/main" id="{1D7EC4D1-7E15-7FC0-31E4-193082599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618" y="4652418"/>
            <a:ext cx="2638216" cy="45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upported Software | Exxact Corporation">
            <a:extLst>
              <a:ext uri="{FF2B5EF4-FFF2-40B4-BE49-F238E27FC236}">
                <a16:creationId xmlns:a16="http://schemas.microsoft.com/office/drawing/2014/main" id="{D0048AAD-3588-FD36-A1DD-E520F3E8E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990" y="5183542"/>
            <a:ext cx="2281471" cy="83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202ACD-0906-8426-E8B7-42B74D1833B7}"/>
              </a:ext>
            </a:extLst>
          </p:cNvPr>
          <p:cNvSpPr txBox="1"/>
          <p:nvPr/>
        </p:nvSpPr>
        <p:spPr>
          <a:xfrm>
            <a:off x="2667000" y="6127090"/>
            <a:ext cx="2054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7915D0-264E-3409-95FE-6B390FC992CC}"/>
              </a:ext>
            </a:extLst>
          </p:cNvPr>
          <p:cNvSpPr txBox="1"/>
          <p:nvPr/>
        </p:nvSpPr>
        <p:spPr>
          <a:xfrm>
            <a:off x="7957801" y="6127089"/>
            <a:ext cx="2054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8112"/>
                </a:solidFill>
              </a:rPr>
              <a:t>Less domain knowledge</a:t>
            </a:r>
          </a:p>
        </p:txBody>
      </p:sp>
    </p:spTree>
    <p:extLst>
      <p:ext uri="{BB962C8B-B14F-4D97-AF65-F5344CB8AC3E}">
        <p14:creationId xmlns:p14="http://schemas.microsoft.com/office/powerpoint/2010/main" val="298828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8584096" cy="1041506"/>
          </a:xfrm>
        </p:spPr>
        <p:txBody>
          <a:bodyPr>
            <a:normAutofit/>
          </a:bodyPr>
          <a:lstStyle/>
          <a:p>
            <a:r>
              <a:rPr lang="en-US" sz="3000" dirty="0"/>
              <a:t>Landscape of Solution Tools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1026296" y="1529750"/>
            <a:ext cx="2162772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Online optimization</a:t>
            </a:r>
            <a:endParaRPr lang="en-US" sz="1667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3689713" y="1529750"/>
            <a:ext cx="2385589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Differential Equations</a:t>
            </a:r>
            <a:endParaRPr lang="en-US" sz="1667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6492656" y="1529750"/>
            <a:ext cx="2292615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Supervised Learning</a:t>
            </a:r>
            <a:endParaRPr lang="en-US" sz="1667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9140537" y="1532801"/>
            <a:ext cx="2635658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Reinforcement Learning</a:t>
            </a:r>
            <a:endParaRPr lang="en-US" sz="1667" b="1" dirty="0"/>
          </a:p>
        </p:txBody>
      </p:sp>
      <p:pic>
        <p:nvPicPr>
          <p:cNvPr id="23" name="Picture 22" descr="PyTorch v1.0 release: Tensors and Dynamic neural networks in Python">
            <a:extLst>
              <a:ext uri="{FF2B5EF4-FFF2-40B4-BE49-F238E27FC236}">
                <a16:creationId xmlns:a16="http://schemas.microsoft.com/office/drawing/2014/main" id="{D1693749-655A-4756-B691-583CE4F3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883" y="2155595"/>
            <a:ext cx="3004119" cy="60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asADi">
            <a:extLst>
              <a:ext uri="{FF2B5EF4-FFF2-40B4-BE49-F238E27FC236}">
                <a16:creationId xmlns:a16="http://schemas.microsoft.com/office/drawing/2014/main" id="{BB674C1E-AC12-4BAD-A8D9-ADA0580E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05" y="4880019"/>
            <a:ext cx="1959152" cy="44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VXPY · GitHub">
            <a:extLst>
              <a:ext uri="{FF2B5EF4-FFF2-40B4-BE49-F238E27FC236}">
                <a16:creationId xmlns:a16="http://schemas.microsoft.com/office/drawing/2014/main" id="{3F4D6CBD-A4EC-4721-B6EE-08390C379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1" b="31539"/>
          <a:stretch/>
        </p:blipFill>
        <p:spPr bwMode="auto">
          <a:xfrm>
            <a:off x="1249723" y="4217363"/>
            <a:ext cx="1883861" cy="46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EF5EB2AC-AFB0-4C33-ABB2-F5DBC4AC3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b="22719"/>
          <a:stretch/>
        </p:blipFill>
        <p:spPr bwMode="auto">
          <a:xfrm>
            <a:off x="7204596" y="3077167"/>
            <a:ext cx="3695700" cy="67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FluxML/Flux.jl: Relax! Flux is the ML library that doesn't make  you tensor">
            <a:extLst>
              <a:ext uri="{FF2B5EF4-FFF2-40B4-BE49-F238E27FC236}">
                <a16:creationId xmlns:a16="http://schemas.microsoft.com/office/drawing/2014/main" id="{63E5CA57-E8D0-451E-A69E-16356E658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783" y="3941040"/>
            <a:ext cx="2031325" cy="68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03ECB68E-1D53-4BF0-9BBF-56F3BCE7D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20186" r="10115" b="18012"/>
          <a:stretch/>
        </p:blipFill>
        <p:spPr bwMode="auto">
          <a:xfrm>
            <a:off x="9126735" y="4934586"/>
            <a:ext cx="2437907" cy="107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7C88E4AB-E22E-45CD-BA62-15080AE5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704" y="2639124"/>
            <a:ext cx="1799901" cy="64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omo">
            <a:extLst>
              <a:ext uri="{FF2B5EF4-FFF2-40B4-BE49-F238E27FC236}">
                <a16:creationId xmlns:a16="http://schemas.microsoft.com/office/drawing/2014/main" id="{7B937157-D1F0-4CDD-BE50-5EAAA0271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78" y="1909952"/>
            <a:ext cx="1900237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urobi Cloud - Gurobi Optimization">
            <a:extLst>
              <a:ext uri="{FF2B5EF4-FFF2-40B4-BE49-F238E27FC236}">
                <a16:creationId xmlns:a16="http://schemas.microsoft.com/office/drawing/2014/main" id="{E03129C9-07FE-4A48-B608-EDF94F56E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1141037" y="5383851"/>
            <a:ext cx="2048031" cy="56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ekko (optimization software) - Wikipedia">
            <a:extLst>
              <a:ext uri="{FF2B5EF4-FFF2-40B4-BE49-F238E27FC236}">
                <a16:creationId xmlns:a16="http://schemas.microsoft.com/office/drawing/2014/main" id="{252724DD-F606-401B-90DF-C40D60EF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17" y="3447304"/>
            <a:ext cx="1931877" cy="60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24BC444C-58D4-40F3-86C6-AC082A97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304" y="4983341"/>
            <a:ext cx="1594995" cy="92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cientific Machine Learning with Julia: the SciML ecosystem">
            <a:extLst>
              <a:ext uri="{FF2B5EF4-FFF2-40B4-BE49-F238E27FC236}">
                <a16:creationId xmlns:a16="http://schemas.microsoft.com/office/drawing/2014/main" id="{919CFB5D-759F-6752-5770-DE6D9C62D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120" y="1982687"/>
            <a:ext cx="1799902" cy="105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MATLAB Logo and symbol, meaning, history, PNG, brand">
            <a:extLst>
              <a:ext uri="{FF2B5EF4-FFF2-40B4-BE49-F238E27FC236}">
                <a16:creationId xmlns:a16="http://schemas.microsoft.com/office/drawing/2014/main" id="{32188931-E2C3-309E-13BE-66ACCB130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2" b="26478"/>
          <a:stretch/>
        </p:blipFill>
        <p:spPr bwMode="auto">
          <a:xfrm>
            <a:off x="3666289" y="3190000"/>
            <a:ext cx="2315221" cy="61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iPy and NumPy - Full Stack Python">
            <a:extLst>
              <a:ext uri="{FF2B5EF4-FFF2-40B4-BE49-F238E27FC236}">
                <a16:creationId xmlns:a16="http://schemas.microsoft.com/office/drawing/2014/main" id="{FF2F5F11-187D-132E-2D12-480492A87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453" y="3909694"/>
            <a:ext cx="1548716" cy="61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ETSc 3.18 — PETSc 3.18.5 documentation">
            <a:extLst>
              <a:ext uri="{FF2B5EF4-FFF2-40B4-BE49-F238E27FC236}">
                <a16:creationId xmlns:a16="http://schemas.microsoft.com/office/drawing/2014/main" id="{1D7EC4D1-7E15-7FC0-31E4-193082599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618" y="4652418"/>
            <a:ext cx="2638216" cy="45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upported Software | Exxact Corporation">
            <a:extLst>
              <a:ext uri="{FF2B5EF4-FFF2-40B4-BE49-F238E27FC236}">
                <a16:creationId xmlns:a16="http://schemas.microsoft.com/office/drawing/2014/main" id="{D0048AAD-3588-FD36-A1DD-E520F3E8E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990" y="5183542"/>
            <a:ext cx="2281471" cy="83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B9AD727-31EE-C564-C887-FC854A86FC67}"/>
              </a:ext>
            </a:extLst>
          </p:cNvPr>
          <p:cNvSpPr/>
          <p:nvPr/>
        </p:nvSpPr>
        <p:spPr>
          <a:xfrm>
            <a:off x="1101905" y="6102549"/>
            <a:ext cx="1079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49EBB"/>
                </a:solidFill>
              </a:rPr>
              <a:t>What comes next? … Differentiable programming (DP): </a:t>
            </a:r>
            <a:r>
              <a:rPr lang="en-US" sz="2000" dirty="0"/>
              <a:t>a unifying approach for data-driven modeling and optimization of complex systems based on automatic differentiation (AD)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7321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6D4B1E-FCA9-4439-9921-0A51154B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B10785-BD49-4DC7-9141-6CCB6345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7396370" cy="1092483"/>
          </a:xfrm>
        </p:spPr>
        <p:txBody>
          <a:bodyPr/>
          <a:lstStyle/>
          <a:p>
            <a:r>
              <a:rPr lang="en-US" sz="2800" b="1" dirty="0">
                <a:solidFill>
                  <a:srgbClr val="249EBB"/>
                </a:solidFill>
              </a:rPr>
              <a:t>Differentiable Programming </a:t>
            </a:r>
            <a:r>
              <a:rPr lang="en-US" sz="2800" dirty="0"/>
              <a:t>E</a:t>
            </a:r>
            <a:r>
              <a:rPr lang="en-US" sz="2800" b="1" dirty="0">
                <a:solidFill>
                  <a:srgbClr val="249EBB"/>
                </a:solidFill>
              </a:rPr>
              <a:t>nables Scientific Machine Learning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66BD4-FB5D-4427-A025-1739ADE6457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098273" y="1575353"/>
            <a:ext cx="10739231" cy="4572001"/>
          </a:xfrm>
        </p:spPr>
        <p:txBody>
          <a:bodyPr/>
          <a:lstStyle/>
          <a:p>
            <a:r>
              <a:rPr lang="en-US" sz="1800" b="1" dirty="0"/>
              <a:t>Differentiable Programming</a:t>
            </a:r>
          </a:p>
          <a:p>
            <a:pPr lvl="1"/>
            <a:r>
              <a:rPr lang="en-US" sz="1600" dirty="0"/>
              <a:t>M. Innes, et al., </a:t>
            </a:r>
            <a:r>
              <a:rPr lang="en-US" sz="1600" i="1" dirty="0"/>
              <a:t>A Differentiable Programming System to Bridge Machine Learning and Scientific Computing</a:t>
            </a:r>
            <a:r>
              <a:rPr lang="en-US" sz="1600" dirty="0"/>
              <a:t>, 2019</a:t>
            </a:r>
          </a:p>
          <a:p>
            <a:r>
              <a:rPr lang="en-US" sz="1800" b="1" dirty="0"/>
              <a:t>Physics-informed Neural Networks </a:t>
            </a:r>
          </a:p>
          <a:p>
            <a:pPr lvl="1"/>
            <a:r>
              <a:rPr lang="en-US" sz="1600" dirty="0"/>
              <a:t>M. </a:t>
            </a:r>
            <a:r>
              <a:rPr lang="en-US" sz="1600" dirty="0" err="1"/>
              <a:t>Raissi</a:t>
            </a:r>
            <a:r>
              <a:rPr lang="en-US" sz="1600" dirty="0"/>
              <a:t>, et al., </a:t>
            </a:r>
            <a:r>
              <a:rPr lang="en-US" sz="1600" i="1" dirty="0"/>
              <a:t>Physics-informed neural networks: A deep learning framework for solving forward and inverse problems involving nonlinear partial differential equations</a:t>
            </a:r>
            <a:r>
              <a:rPr lang="en-US" sz="1600" dirty="0"/>
              <a:t>, 2019</a:t>
            </a:r>
          </a:p>
          <a:p>
            <a:r>
              <a:rPr lang="en-US" sz="1800" b="1" dirty="0"/>
              <a:t>Neural Differential Equations</a:t>
            </a:r>
          </a:p>
          <a:p>
            <a:pPr lvl="1"/>
            <a:r>
              <a:rPr lang="en-US" sz="1600" dirty="0"/>
              <a:t>R. T. Q. Chen, et al., </a:t>
            </a:r>
            <a:r>
              <a:rPr lang="en-US" sz="1600" i="1" dirty="0"/>
              <a:t>Neural Ordinary Differential Equations</a:t>
            </a:r>
            <a:r>
              <a:rPr lang="en-US" sz="1600" dirty="0"/>
              <a:t>, 2019</a:t>
            </a:r>
          </a:p>
          <a:p>
            <a:pPr lvl="1"/>
            <a:r>
              <a:rPr lang="en-US" sz="1600" dirty="0"/>
              <a:t>C. Rackauckas , et al., </a:t>
            </a:r>
            <a:r>
              <a:rPr lang="en-US" sz="1600" i="1" dirty="0"/>
              <a:t>Universal Differential Equations for Scientific Machine Learning</a:t>
            </a:r>
            <a:r>
              <a:rPr lang="en-US" sz="1600" dirty="0"/>
              <a:t>, 2021 </a:t>
            </a:r>
            <a:endParaRPr lang="en-US" sz="1800" dirty="0"/>
          </a:p>
          <a:p>
            <a:r>
              <a:rPr lang="en-US" sz="1800" b="1" dirty="0"/>
              <a:t>Differentiable Optimization</a:t>
            </a:r>
          </a:p>
          <a:p>
            <a:pPr lvl="1"/>
            <a:r>
              <a:rPr lang="en-US" sz="1600" dirty="0"/>
              <a:t>A. Agrawal, et al., Differentiable Convex Optimization Layers, 2019</a:t>
            </a:r>
          </a:p>
          <a:p>
            <a:pPr lvl="1"/>
            <a:r>
              <a:rPr lang="en-US" sz="1600" dirty="0"/>
              <a:t>P. Donti, et al., </a:t>
            </a:r>
            <a:r>
              <a:rPr lang="en-US" sz="1600" i="1" dirty="0"/>
              <a:t>DC3: A learning method for optimization with hard constraints</a:t>
            </a:r>
            <a:r>
              <a:rPr lang="en-US" sz="1600" dirty="0"/>
              <a:t>, 2021</a:t>
            </a:r>
          </a:p>
          <a:p>
            <a:pPr lvl="1"/>
            <a:r>
              <a:rPr lang="en-US" sz="1600" dirty="0"/>
              <a:t>S. Gould, et al., </a:t>
            </a:r>
            <a:r>
              <a:rPr lang="en-US" sz="1600" i="1" dirty="0"/>
              <a:t>Deep Declarative Networks: A New Hope</a:t>
            </a:r>
            <a:r>
              <a:rPr lang="en-US" sz="1600" dirty="0"/>
              <a:t>, 2020</a:t>
            </a:r>
          </a:p>
          <a:p>
            <a:pPr lvl="1"/>
            <a:r>
              <a:rPr lang="en-US" sz="1600" dirty="0"/>
              <a:t>J. </a:t>
            </a:r>
            <a:r>
              <a:rPr lang="en-US" sz="1600" dirty="0" err="1"/>
              <a:t>Kotary</a:t>
            </a:r>
            <a:r>
              <a:rPr lang="en-US" sz="1600" dirty="0"/>
              <a:t>, et al., </a:t>
            </a:r>
            <a:r>
              <a:rPr lang="en-US" sz="1600" i="1" dirty="0"/>
              <a:t>End-to-End Constrained Optimization Learning: A Survey</a:t>
            </a:r>
            <a:r>
              <a:rPr lang="en-US" sz="1600" dirty="0"/>
              <a:t>, 2021</a:t>
            </a:r>
          </a:p>
          <a:p>
            <a:r>
              <a:rPr lang="en-US" sz="1800" b="1" dirty="0"/>
              <a:t>Differentiable Control</a:t>
            </a:r>
          </a:p>
          <a:p>
            <a:pPr lvl="1"/>
            <a:r>
              <a:rPr lang="en-US" sz="1600" dirty="0"/>
              <a:t>B. Amos, et al., </a:t>
            </a:r>
            <a:r>
              <a:rPr lang="en-US" sz="1600" i="1" dirty="0"/>
              <a:t>Differentiable MPC for End-to-end Planning and Control</a:t>
            </a:r>
            <a:r>
              <a:rPr lang="en-US" sz="1600" dirty="0"/>
              <a:t>, 2019</a:t>
            </a:r>
          </a:p>
          <a:p>
            <a:pPr lvl="1"/>
            <a:r>
              <a:rPr lang="en-US" sz="1600" dirty="0"/>
              <a:t>S. East, et al., </a:t>
            </a:r>
            <a:r>
              <a:rPr lang="en-US" sz="1600" i="1" dirty="0"/>
              <a:t>Infinite-Horizon Differentiable Model Predictive Control</a:t>
            </a:r>
            <a:r>
              <a:rPr lang="en-US" sz="1600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30200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1105978" y="1295431"/>
            <a:ext cx="10801005" cy="5148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6F12F53-441B-45F6-9781-158C8416E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717" y="3190647"/>
            <a:ext cx="6264632" cy="360098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200" dirty="0" err="1">
                <a:solidFill>
                  <a:srgbClr val="A9B7C6"/>
                </a:solidFill>
                <a:latin typeface="Consolas" panose="020B0609020204030204" pitchFamily="49" charset="0"/>
              </a:rPr>
              <a:t>neuromancer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as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 nm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</a:t>
            </a:r>
            <a:r>
              <a:rPr lang="en-US" altLang="en-US" sz="12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‘p’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	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x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</a:t>
            </a:r>
            <a:r>
              <a:rPr lang="en-US" altLang="en-US" sz="12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‘x’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	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y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</a:t>
            </a:r>
            <a:r>
              <a:rPr lang="en-US" altLang="en-US" sz="12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'y’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	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	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obj = ((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-x)**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p*(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y-x**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2)**2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).minimize(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en-US" sz="1200" dirty="0">
                <a:solidFill>
                  <a:srgbClr val="6897BB"/>
                </a:solidFill>
                <a:latin typeface="Consolas" panose="020B0609020204030204" pitchFamily="49" charset="0"/>
              </a:rPr>
              <a:t>1.0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'obj’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c1 = (p/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&lt;= x**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+ y**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defTabSz="914400"/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c2 = x**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+ y**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&lt;= p**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	</a:t>
            </a:r>
          </a:p>
          <a:p>
            <a:pPr defTabSz="914400"/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c3 = x &gt;= y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net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MLP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en-US" sz="1200" dirty="0" err="1">
                <a:solidFill>
                  <a:srgbClr val="AA4926"/>
                </a:solidFill>
                <a:latin typeface="Consolas" panose="020B0609020204030204" pitchFamily="49" charset="0"/>
              </a:rPr>
              <a:t>insize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1200" dirty="0">
                <a:solidFill>
                  <a:srgbClr val="AA4926"/>
                </a:solidFill>
                <a:latin typeface="Consolas" panose="020B0609020204030204" pitchFamily="49" charset="0"/>
              </a:rPr>
              <a:t>outsize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1200" dirty="0" err="1">
                <a:solidFill>
                  <a:srgbClr val="AA4926"/>
                </a:solidFill>
                <a:latin typeface="Consolas" panose="020B0609020204030204" pitchFamily="49" charset="0"/>
              </a:rPr>
              <a:t>hsizes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=[80]*4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map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(net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input_keys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'p’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output_keys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x’,‘y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])	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loss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PenaltyLoss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([obj]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[c1, c2, c3]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problem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Problem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[map]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loss)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optimizer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torch.optim.AdamW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problem.parameters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trainer = </a:t>
            </a:r>
            <a:r>
              <a:rPr lang="en-US" altLang="en-US" sz="12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2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Trainer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problem</a:t>
            </a:r>
            <a:r>
              <a:rPr lang="en-US" altLang="en-US" sz="1200" dirty="0" err="1">
                <a:solidFill>
                  <a:srgbClr val="A9B7C6"/>
                </a:solidFill>
                <a:latin typeface="Consolas" panose="020B0609020204030204" pitchFamily="49" charset="0"/>
              </a:rPr>
              <a:t>,data,optimizer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err="1">
                <a:solidFill>
                  <a:srgbClr val="A9B7C6"/>
                </a:solidFill>
                <a:latin typeface="Consolas" panose="020B0609020204030204" pitchFamily="49" charset="0"/>
              </a:rPr>
              <a:t>best_model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200" dirty="0" err="1">
                <a:solidFill>
                  <a:srgbClr val="A9B7C6"/>
                </a:solidFill>
                <a:latin typeface="Consolas" panose="020B0609020204030204" pitchFamily="49" charset="0"/>
              </a:rPr>
              <a:t>trainer.train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D1953F2-F384-4895-A90D-91E30A824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9E6FE7E-95FD-4802-AAFB-AC3A68465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0E983F5-0A4A-4F35-88CE-4180533E5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1369FF7E-5BC8-45C5-B3BB-5BF906810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</p:spPr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7</a:t>
            </a:fld>
            <a:endParaRPr lang="en-US" dirty="0"/>
          </a:p>
        </p:txBody>
      </p:sp>
      <p:pic>
        <p:nvPicPr>
          <p:cNvPr id="22" name="Picture 21" descr="PyTorch v1.0 release: Tensors and Dynamic neural networks in Python">
            <a:extLst>
              <a:ext uri="{FF2B5EF4-FFF2-40B4-BE49-F238E27FC236}">
                <a16:creationId xmlns:a16="http://schemas.microsoft.com/office/drawing/2014/main" id="{09A639CD-C459-4EEF-A39C-7F2D80B7F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642" y="3347944"/>
            <a:ext cx="1752000" cy="35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3ED2EBDD-AD33-4C52-BFE0-7A3656EE4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425"/>
            <a:ext cx="8994914" cy="897074"/>
          </a:xfrm>
        </p:spPr>
        <p:txBody>
          <a:bodyPr>
            <a:noAutofit/>
          </a:bodyPr>
          <a:lstStyle/>
          <a:p>
            <a:r>
              <a:rPr lang="en-US" sz="2600" dirty="0" err="1"/>
              <a:t>NeuroMANCER</a:t>
            </a:r>
            <a:r>
              <a:rPr lang="en-US" sz="2600" dirty="0"/>
              <a:t>: a Scientific Machine Learning Library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5328E4-03D2-A48F-16E0-0CB15A206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929" y="1797355"/>
            <a:ext cx="2993664" cy="9308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F8BD0C-7071-B19E-BADF-328D909D22AB}"/>
              </a:ext>
            </a:extLst>
          </p:cNvPr>
          <p:cNvSpPr txBox="1"/>
          <p:nvPr/>
        </p:nvSpPr>
        <p:spPr>
          <a:xfrm>
            <a:off x="850716" y="2805680"/>
            <a:ext cx="6264631" cy="3693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/>
              <a:t>2. Python code interface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A8E21-935D-E03F-09B7-F08F02A829BB}"/>
              </a:ext>
            </a:extLst>
          </p:cNvPr>
          <p:cNvSpPr txBox="1"/>
          <p:nvPr/>
        </p:nvSpPr>
        <p:spPr>
          <a:xfrm>
            <a:off x="850718" y="1338554"/>
            <a:ext cx="6264631" cy="3693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  <a:r>
              <a:rPr lang="en-US" sz="1800" dirty="0"/>
              <a:t>. Mathematical formulation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59B78B88-6E76-12F6-FFCA-1A5669A64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3531" y="1200021"/>
            <a:ext cx="3491363" cy="18322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D404F72-37F0-A9BD-4C22-1637010DD3C4}"/>
              </a:ext>
            </a:extLst>
          </p:cNvPr>
          <p:cNvSpPr/>
          <p:nvPr/>
        </p:nvSpPr>
        <p:spPr>
          <a:xfrm>
            <a:off x="9479942" y="1823315"/>
            <a:ext cx="702129" cy="2928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 descr="cl_trajectories_2.">
            <a:extLst>
              <a:ext uri="{FF2B5EF4-FFF2-40B4-BE49-F238E27FC236}">
                <a16:creationId xmlns:a16="http://schemas.microsoft.com/office/drawing/2014/main" id="{001C59AE-AB62-D444-9B1F-8C6E5B389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9"/>
          <a:stretch/>
        </p:blipFill>
        <p:spPr bwMode="auto">
          <a:xfrm>
            <a:off x="7480742" y="3412983"/>
            <a:ext cx="4370316" cy="15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A3B78A84-72A5-A660-7A2D-3E8EC2CC3E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28" t="6739" r="25305" b="10977"/>
          <a:stretch/>
        </p:blipFill>
        <p:spPr>
          <a:xfrm>
            <a:off x="7480743" y="5091649"/>
            <a:ext cx="1752000" cy="1739176"/>
          </a:xfrm>
          <a:prstGeom prst="rect">
            <a:avLst/>
          </a:prstGeom>
        </p:spPr>
      </p:pic>
      <p:pic>
        <p:nvPicPr>
          <p:cNvPr id="25" name="Picture 24" descr="Chart, surface chart&#10;&#10;Description automatically generated">
            <a:extLst>
              <a:ext uri="{FF2B5EF4-FFF2-40B4-BE49-F238E27FC236}">
                <a16:creationId xmlns:a16="http://schemas.microsoft.com/office/drawing/2014/main" id="{B7171530-8EBD-91B8-0D35-60D23E1E4B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193" t="15301" r="11589" b="7880"/>
          <a:stretch/>
        </p:blipFill>
        <p:spPr>
          <a:xfrm>
            <a:off x="10030141" y="5161562"/>
            <a:ext cx="1901911" cy="168019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1192A8-26E6-2888-4BC3-1A88BF33A68D}"/>
              </a:ext>
            </a:extLst>
          </p:cNvPr>
          <p:cNvSpPr txBox="1"/>
          <p:nvPr/>
        </p:nvSpPr>
        <p:spPr>
          <a:xfrm>
            <a:off x="7201192" y="2807469"/>
            <a:ext cx="2016851" cy="3693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/>
              <a:t>4. Results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DA758C-B01A-FB70-C26A-7804CABA986F}"/>
              </a:ext>
            </a:extLst>
          </p:cNvPr>
          <p:cNvSpPr txBox="1"/>
          <p:nvPr/>
        </p:nvSpPr>
        <p:spPr>
          <a:xfrm>
            <a:off x="7201191" y="1334843"/>
            <a:ext cx="2016851" cy="3693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/>
              <a:t>3. Problem graph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0BEF49-279B-A8C9-3E31-DC5350BA0B7B}"/>
              </a:ext>
            </a:extLst>
          </p:cNvPr>
          <p:cNvSpPr txBox="1"/>
          <p:nvPr/>
        </p:nvSpPr>
        <p:spPr>
          <a:xfrm>
            <a:off x="9600606" y="1836623"/>
            <a:ext cx="593999" cy="244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52257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8419454" cy="1092483"/>
          </a:xfrm>
        </p:spPr>
        <p:txBody>
          <a:bodyPr/>
          <a:lstStyle/>
          <a:p>
            <a:r>
              <a:rPr lang="en-US" dirty="0"/>
              <a:t>Parametric Constrained Optimization Capabilities in Neuromancer</a:t>
            </a:r>
          </a:p>
        </p:txBody>
      </p:sp>
      <p:pic>
        <p:nvPicPr>
          <p:cNvPr id="3074" name="Picture 2" descr="DPP_abstract.">
            <a:extLst>
              <a:ext uri="{FF2B5EF4-FFF2-40B4-BE49-F238E27FC236}">
                <a16:creationId xmlns:a16="http://schemas.microsoft.com/office/drawing/2014/main" id="{6367452A-2026-E920-B4AA-13692F3CD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95" y="1481613"/>
            <a:ext cx="11078705" cy="175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976D383-398A-EDB4-BCE3-5DC9223DE1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1"/>
          <a:stretch/>
        </p:blipFill>
        <p:spPr bwMode="auto">
          <a:xfrm>
            <a:off x="7008508" y="3839507"/>
            <a:ext cx="3984959" cy="3055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osenbrock_sensitivity.">
            <a:extLst>
              <a:ext uri="{FF2B5EF4-FFF2-40B4-BE49-F238E27FC236}">
                <a16:creationId xmlns:a16="http://schemas.microsoft.com/office/drawing/2014/main" id="{A73422EB-FAB6-A179-6FEB-31D4F744A4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0" b="4541"/>
          <a:stretch/>
        </p:blipFill>
        <p:spPr bwMode="auto">
          <a:xfrm>
            <a:off x="960895" y="3821512"/>
            <a:ext cx="4685070" cy="298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5DB90D-CF29-FB93-F0CA-92FB83D37A72}"/>
              </a:ext>
            </a:extLst>
          </p:cNvPr>
          <p:cNvSpPr txBox="1"/>
          <p:nvPr/>
        </p:nvSpPr>
        <p:spPr>
          <a:xfrm>
            <a:off x="926413" y="3382298"/>
            <a:ext cx="5950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Training neural networks as explicit solutions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919618-14AD-F47A-AB11-6B2F7054A8C7}"/>
              </a:ext>
            </a:extLst>
          </p:cNvPr>
          <p:cNvSpPr txBox="1"/>
          <p:nvPr/>
        </p:nvSpPr>
        <p:spPr>
          <a:xfrm>
            <a:off x="7008508" y="3410874"/>
            <a:ext cx="4705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Feasibility restoration with implicit layers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39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F84512-7515-404A-A124-127EECB0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1493D0-6FC9-4F74-9234-5244E31A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55310"/>
          </a:xfrm>
        </p:spPr>
        <p:txBody>
          <a:bodyPr lIns="0" anchor="b"/>
          <a:lstStyle/>
          <a:p>
            <a:r>
              <a:rPr lang="en-US" sz="2800" b="1" dirty="0"/>
              <a:t>Data-driven Modeling </a:t>
            </a:r>
            <a:r>
              <a:rPr lang="en-US" sz="2800" dirty="0"/>
              <a:t>Capabilities in Neuromancer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957920-AE50-27AE-462E-854823865F8C}"/>
              </a:ext>
            </a:extLst>
          </p:cNvPr>
          <p:cNvSpPr txBox="1"/>
          <p:nvPr/>
        </p:nvSpPr>
        <p:spPr>
          <a:xfrm>
            <a:off x="7737613" y="1484991"/>
            <a:ext cx="3851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Physics-Informed Neural Networks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9BC3A0-A3C0-342E-B464-040D760D83CF}"/>
              </a:ext>
            </a:extLst>
          </p:cNvPr>
          <p:cNvSpPr txBox="1"/>
          <p:nvPr/>
        </p:nvSpPr>
        <p:spPr>
          <a:xfrm>
            <a:off x="969895" y="1422723"/>
            <a:ext cx="5950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Component-based Physics-informed Machine Learning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154C2-A045-042B-67A5-0C9423F2DCE9}"/>
              </a:ext>
            </a:extLst>
          </p:cNvPr>
          <p:cNvSpPr txBox="1"/>
          <p:nvPr/>
        </p:nvSpPr>
        <p:spPr>
          <a:xfrm>
            <a:off x="969895" y="4142470"/>
            <a:ext cx="4989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Networked Dynamical systems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02446-6547-C53D-B517-56DCE548D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256" y="4630774"/>
            <a:ext cx="5277676" cy="21573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34AECD-DA66-B19E-3637-7E442AAFCB82}"/>
              </a:ext>
            </a:extLst>
          </p:cNvPr>
          <p:cNvSpPr txBox="1"/>
          <p:nvPr/>
        </p:nvSpPr>
        <p:spPr>
          <a:xfrm>
            <a:off x="7614201" y="4142470"/>
            <a:ext cx="4014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Neural differential equations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080F96-6E6D-20C9-74B2-1B27CA63D5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707" t="39881" b="26510"/>
          <a:stretch/>
        </p:blipFill>
        <p:spPr>
          <a:xfrm>
            <a:off x="1433262" y="1854936"/>
            <a:ext cx="5275847" cy="2168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F994CB-FB07-F8BB-35D7-F19D2C7620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8977" y="4600535"/>
            <a:ext cx="4351476" cy="2217800"/>
          </a:xfrm>
          <a:prstGeom prst="rect">
            <a:avLst/>
          </a:prstGeom>
        </p:spPr>
      </p:pic>
      <p:pic>
        <p:nvPicPr>
          <p:cNvPr id="1026" name="Picture 2" descr="Schematic of a physics-informed neural network (PINN), where the loss... |  Download Scientific Diagram">
            <a:extLst>
              <a:ext uri="{FF2B5EF4-FFF2-40B4-BE49-F238E27FC236}">
                <a16:creationId xmlns:a16="http://schemas.microsoft.com/office/drawing/2014/main" id="{9D40EF01-0F7D-25C7-BEC5-CBFA5B53B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207" y="1901018"/>
            <a:ext cx="2756568" cy="208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75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PNNL Light Theme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3FEB7AF-611F-8C42-BF17-F020EAB10BFD}" vid="{4059A989-8D8C-624E-B434-90C2DFD1BE5B}"/>
    </a:ext>
  </a:extLst>
</a:theme>
</file>

<file path=ppt/theme/theme2.xml><?xml version="1.0" encoding="utf-8"?>
<a:theme xmlns:a="http://schemas.openxmlformats.org/drawingml/2006/main" name="1_PNNL Light Theme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3FEB7AF-611F-8C42-BF17-F020EAB10BFD}" vid="{4059A989-8D8C-624E-B434-90C2DFD1BE5B}"/>
    </a:ext>
  </a:extLst>
</a:theme>
</file>

<file path=ppt/theme/theme3.xml><?xml version="1.0" encoding="utf-8"?>
<a:theme xmlns:a="http://schemas.openxmlformats.org/drawingml/2006/main" name="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4.xml><?xml version="1.0" encoding="utf-8"?>
<a:theme xmlns:a="http://schemas.openxmlformats.org/drawingml/2006/main" name="1_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FDB4EA25B37545A3DBEF382239F1F9" ma:contentTypeVersion="8" ma:contentTypeDescription="Create a new document." ma:contentTypeScope="" ma:versionID="eca7912b221f7cef8447b3c38aef6c89">
  <xsd:schema xmlns:xsd="http://www.w3.org/2001/XMLSchema" xmlns:xs="http://www.w3.org/2001/XMLSchema" xmlns:p="http://schemas.microsoft.com/office/2006/metadata/properties" xmlns:ns2="cc6c6d48-82b9-425a-a95d-3c7cf5d4dbf7" targetNamespace="http://schemas.microsoft.com/office/2006/metadata/properties" ma:root="true" ma:fieldsID="0eb7575f5356383db6665f7efbc967d4" ns2:_="">
    <xsd:import namespace="cc6c6d48-82b9-425a-a95d-3c7cf5d4dbf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6c6d48-82b9-425a-a95d-3c7cf5d4db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F80048-CD26-48B6-8ED5-5B2FD741F3F8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purl.org/dc/elements/1.1/"/>
    <ds:schemaRef ds:uri="http://purl.org/dc/dcmitype/"/>
    <ds:schemaRef ds:uri="http://www.w3.org/XML/1998/namespace"/>
    <ds:schemaRef ds:uri="cc6c6d48-82b9-425a-a95d-3c7cf5d4dbf7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AC29BB63-D35A-4A78-90DF-B27F75123BD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890A6D-FE85-4C71-B289-89019A8DF6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c6c6d48-82b9-425a-a95d-3c7cf5d4dbf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28433</TotalTime>
  <Words>742</Words>
  <Application>Microsoft Office PowerPoint</Application>
  <PresentationFormat>Widescreen</PresentationFormat>
  <Paragraphs>119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-apple-system</vt:lpstr>
      <vt:lpstr>Arial</vt:lpstr>
      <vt:lpstr>Calibri</vt:lpstr>
      <vt:lpstr>Consolas</vt:lpstr>
      <vt:lpstr>Wingdings</vt:lpstr>
      <vt:lpstr>PNNL Light Theme</vt:lpstr>
      <vt:lpstr>1_PNNL Light Theme</vt:lpstr>
      <vt:lpstr>PNNL_Option_4</vt:lpstr>
      <vt:lpstr>1_PNNL_Option_4</vt:lpstr>
      <vt:lpstr>Neuromancer:  Differentiable Programming Library for Modeling, Control, and Optimization</vt:lpstr>
      <vt:lpstr>Challenges of Dynamical Systems Modeling and Control</vt:lpstr>
      <vt:lpstr>Landscape of Solution Methods</vt:lpstr>
      <vt:lpstr>Landscape of Solution Tools</vt:lpstr>
      <vt:lpstr>Landscape of Solution Tools</vt:lpstr>
      <vt:lpstr>Differentiable Programming Enables Scientific Machine Learning </vt:lpstr>
      <vt:lpstr>NeuroMANCER: a Scientific Machine Learning Library</vt:lpstr>
      <vt:lpstr>Parametric Constrained Optimization Capabilities in Neuromancer</vt:lpstr>
      <vt:lpstr>Data-driven Modeling Capabilities in Neuromancer</vt:lpstr>
      <vt:lpstr>Optimal Control Capabilities in Neuromancer</vt:lpstr>
      <vt:lpstr>NeuroMANCER</vt:lpstr>
      <vt:lpstr>Acknowledgements</vt:lpstr>
    </vt:vector>
  </TitlesOfParts>
  <Manager>Lou Terminello</Manager>
  <Company>PNNL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DMC Inititative Vision and Overview</dc:title>
  <dc:subject>Data Model Convergence Presentation</dc:subject>
  <dc:creator>James A. Ang</dc:creator>
  <cp:keywords/>
  <dc:description>PNNL-SA-140780, Unlimited Release</dc:description>
  <cp:lastModifiedBy>Drgona, Jan</cp:lastModifiedBy>
  <cp:revision>790</cp:revision>
  <cp:lastPrinted>2019-12-16T18:31:13Z</cp:lastPrinted>
  <dcterms:created xsi:type="dcterms:W3CDTF">2018-09-04T17:32:37Z</dcterms:created>
  <dcterms:modified xsi:type="dcterms:W3CDTF">2023-10-15T19:43:35Z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0x0101002AFDB4EA25B37545A3DBEF382239F1F9</vt:lpwstr>
  </property>
</Properties>
</file>